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41276-D0EF-48BE-BCA6-93A13847EF97}" v="15" dt="2020-11-24T09:03:46.264"/>
    <p1510:client id="{792FD0F3-B4AA-4214-847E-822AA69F0946}" v="108" dt="2020-11-24T08:27:2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4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Mckenzie" userId="449b71315b774a17" providerId="LiveId" clId="{33B41276-D0EF-48BE-BCA6-93A13847EF97}"/>
    <pc:docChg chg="custSel delSld modSld">
      <pc:chgData name="Sue Mckenzie" userId="449b71315b774a17" providerId="LiveId" clId="{33B41276-D0EF-48BE-BCA6-93A13847EF97}" dt="2020-11-24T09:05:25.768" v="1219" actId="6549"/>
      <pc:docMkLst>
        <pc:docMk/>
      </pc:docMkLst>
      <pc:sldChg chg="addSp delSp modSp modTransition modAnim modNotesTx">
        <pc:chgData name="Sue Mckenzie" userId="449b71315b774a17" providerId="LiveId" clId="{33B41276-D0EF-48BE-BCA6-93A13847EF97}" dt="2020-11-24T09:05:09.785" v="1216" actId="6549"/>
        <pc:sldMkLst>
          <pc:docMk/>
          <pc:sldMk cId="3586142395" sldId="257"/>
        </pc:sldMkLst>
        <pc:picChg chg="add del mod">
          <ac:chgData name="Sue Mckenzie" userId="449b71315b774a17" providerId="LiveId" clId="{33B41276-D0EF-48BE-BCA6-93A13847EF97}" dt="2020-11-24T08:32:15.927" v="2"/>
          <ac:picMkLst>
            <pc:docMk/>
            <pc:sldMk cId="3586142395" sldId="257"/>
            <ac:picMk id="2" creationId="{97DDDDB0-1431-4C1D-8C7E-390154E245FF}"/>
          </ac:picMkLst>
        </pc:picChg>
        <pc:picChg chg="add mod">
          <ac:chgData name="Sue Mckenzie" userId="449b71315b774a17" providerId="LiveId" clId="{33B41276-D0EF-48BE-BCA6-93A13847EF97}" dt="2020-11-24T08:44:55.379" v="1128"/>
          <ac:picMkLst>
            <pc:docMk/>
            <pc:sldMk cId="3586142395" sldId="257"/>
            <ac:picMk id="4" creationId="{D25F9FF8-A049-4D4A-BFE2-2D02FFFEFBEA}"/>
          </ac:picMkLst>
        </pc:picChg>
      </pc:sldChg>
      <pc:sldChg chg="addSp modSp modTransition modNotesTx">
        <pc:chgData name="Sue Mckenzie" userId="449b71315b774a17" providerId="LiveId" clId="{33B41276-D0EF-48BE-BCA6-93A13847EF97}" dt="2020-11-24T09:05:15.997" v="1217" actId="6549"/>
        <pc:sldMkLst>
          <pc:docMk/>
          <pc:sldMk cId="3757434041" sldId="259"/>
        </pc:sldMkLst>
        <pc:picChg chg="add mod">
          <ac:chgData name="Sue Mckenzie" userId="449b71315b774a17" providerId="LiveId" clId="{33B41276-D0EF-48BE-BCA6-93A13847EF97}" dt="2020-11-24T08:45:59.623" v="1129"/>
          <ac:picMkLst>
            <pc:docMk/>
            <pc:sldMk cId="3757434041" sldId="259"/>
            <ac:picMk id="3" creationId="{43386AAC-3842-45C5-A6BB-E4D8A0B38410}"/>
          </ac:picMkLst>
        </pc:picChg>
      </pc:sldChg>
      <pc:sldChg chg="addSp modSp modTransition modNotesTx">
        <pc:chgData name="Sue Mckenzie" userId="449b71315b774a17" providerId="LiveId" clId="{33B41276-D0EF-48BE-BCA6-93A13847EF97}" dt="2020-11-24T09:05:03.702" v="1215" actId="6549"/>
        <pc:sldMkLst>
          <pc:docMk/>
          <pc:sldMk cId="1161194748" sldId="260"/>
        </pc:sldMkLst>
        <pc:picChg chg="add mod">
          <ac:chgData name="Sue Mckenzie" userId="449b71315b774a17" providerId="LiveId" clId="{33B41276-D0EF-48BE-BCA6-93A13847EF97}" dt="2020-11-24T08:50:06.269" v="1136"/>
          <ac:picMkLst>
            <pc:docMk/>
            <pc:sldMk cId="1161194748" sldId="260"/>
            <ac:picMk id="2" creationId="{1D817711-1C8B-4DFB-88B5-9DB271AB788C}"/>
          </ac:picMkLst>
        </pc:picChg>
      </pc:sldChg>
      <pc:sldChg chg="addSp delSp modSp modTransition modAnim modNotesTx">
        <pc:chgData name="Sue Mckenzie" userId="449b71315b774a17" providerId="LiveId" clId="{33B41276-D0EF-48BE-BCA6-93A13847EF97}" dt="2020-11-24T09:05:20.793" v="1218" actId="6549"/>
        <pc:sldMkLst>
          <pc:docMk/>
          <pc:sldMk cId="2583845211" sldId="261"/>
        </pc:sldMkLst>
        <pc:picChg chg="add del mod">
          <ac:chgData name="Sue Mckenzie" userId="449b71315b774a17" providerId="LiveId" clId="{33B41276-D0EF-48BE-BCA6-93A13847EF97}" dt="2020-11-24T08:47:05.325" v="1131"/>
          <ac:picMkLst>
            <pc:docMk/>
            <pc:sldMk cId="2583845211" sldId="261"/>
            <ac:picMk id="4" creationId="{C48958D9-3FE5-46E1-9373-575C3257F6AE}"/>
          </ac:picMkLst>
        </pc:picChg>
        <pc:picChg chg="add mod">
          <ac:chgData name="Sue Mckenzie" userId="449b71315b774a17" providerId="LiveId" clId="{33B41276-D0EF-48BE-BCA6-93A13847EF97}" dt="2020-11-24T08:47:48.897" v="1132"/>
          <ac:picMkLst>
            <pc:docMk/>
            <pc:sldMk cId="2583845211" sldId="261"/>
            <ac:picMk id="5" creationId="{235E1F26-E4C8-4683-9DF8-473BFBB87E5D}"/>
          </ac:picMkLst>
        </pc:picChg>
      </pc:sldChg>
      <pc:sldChg chg="addSp delSp modSp mod modTransition modAnim modNotesTx">
        <pc:chgData name="Sue Mckenzie" userId="449b71315b774a17" providerId="LiveId" clId="{33B41276-D0EF-48BE-BCA6-93A13847EF97}" dt="2020-11-24T09:05:25.768" v="1219" actId="6549"/>
        <pc:sldMkLst>
          <pc:docMk/>
          <pc:sldMk cId="1615784245" sldId="262"/>
        </pc:sldMkLst>
        <pc:spChg chg="mod">
          <ac:chgData name="Sue Mckenzie" userId="449b71315b774a17" providerId="LiveId" clId="{33B41276-D0EF-48BE-BCA6-93A13847EF97}" dt="2020-11-24T09:01:57.599" v="1210" actId="20577"/>
          <ac:spMkLst>
            <pc:docMk/>
            <pc:sldMk cId="1615784245" sldId="262"/>
            <ac:spMk id="3" creationId="{03401221-375D-46EB-A9BE-3CAD2C4F641C}"/>
          </ac:spMkLst>
        </pc:spChg>
        <pc:picChg chg="add del mod">
          <ac:chgData name="Sue Mckenzie" userId="449b71315b774a17" providerId="LiveId" clId="{33B41276-D0EF-48BE-BCA6-93A13847EF97}" dt="2020-11-24T09:02:52.401" v="1213"/>
          <ac:picMkLst>
            <pc:docMk/>
            <pc:sldMk cId="1615784245" sldId="262"/>
            <ac:picMk id="4" creationId="{3621F245-9405-4F82-A7F4-78C7CD5FBFE3}"/>
          </ac:picMkLst>
        </pc:picChg>
        <pc:picChg chg="add del mod">
          <ac:chgData name="Sue Mckenzie" userId="449b71315b774a17" providerId="LiveId" clId="{33B41276-D0EF-48BE-BCA6-93A13847EF97}" dt="2020-11-24T08:48:50.010" v="1134"/>
          <ac:picMkLst>
            <pc:docMk/>
            <pc:sldMk cId="1615784245" sldId="262"/>
            <ac:picMk id="4" creationId="{71A8C5E9-C957-426E-9AB8-916F074038B1}"/>
          </ac:picMkLst>
        </pc:picChg>
        <pc:picChg chg="add del mod">
          <ac:chgData name="Sue Mckenzie" userId="449b71315b774a17" providerId="LiveId" clId="{33B41276-D0EF-48BE-BCA6-93A13847EF97}" dt="2020-11-24T09:02:20.622" v="1211"/>
          <ac:picMkLst>
            <pc:docMk/>
            <pc:sldMk cId="1615784245" sldId="262"/>
            <ac:picMk id="6" creationId="{9CA3D5C9-ECBD-44C0-9E16-F89B0F7D1F88}"/>
          </ac:picMkLst>
        </pc:picChg>
        <pc:picChg chg="add mod">
          <ac:chgData name="Sue Mckenzie" userId="449b71315b774a17" providerId="LiveId" clId="{33B41276-D0EF-48BE-BCA6-93A13847EF97}" dt="2020-11-24T09:03:46.263" v="1214"/>
          <ac:picMkLst>
            <pc:docMk/>
            <pc:sldMk cId="1615784245" sldId="262"/>
            <ac:picMk id="7" creationId="{9503B1E8-4099-427B-A1BA-22E2857AE8CA}"/>
          </ac:picMkLst>
        </pc:picChg>
      </pc:sldChg>
      <pc:sldChg chg="del">
        <pc:chgData name="Sue Mckenzie" userId="449b71315b774a17" providerId="LiveId" clId="{33B41276-D0EF-48BE-BCA6-93A13847EF97}" dt="2020-11-24T08:30:46.202" v="0" actId="47"/>
        <pc:sldMkLst>
          <pc:docMk/>
          <pc:sldMk cId="3488039071" sldId="263"/>
        </pc:sldMkLst>
      </pc:sldChg>
    </pc:docChg>
  </pc:docChgLst>
  <pc:docChgLst>
    <pc:chgData name="Sue Mckenzie" userId="449b71315b774a17" providerId="LiveId" clId="{792FD0F3-B4AA-4214-847E-822AA69F0946}"/>
    <pc:docChg chg="undo custSel mod addSld delSld modSld sldOrd">
      <pc:chgData name="Sue Mckenzie" userId="449b71315b774a17" providerId="LiveId" clId="{792FD0F3-B4AA-4214-847E-822AA69F0946}" dt="2020-11-24T08:29:28.987" v="1157" actId="680"/>
      <pc:docMkLst>
        <pc:docMk/>
      </pc:docMkLst>
      <pc:sldChg chg="addSp delSp modSp new del mod modClrScheme chgLayout">
        <pc:chgData name="Sue Mckenzie" userId="449b71315b774a17" providerId="LiveId" clId="{792FD0F3-B4AA-4214-847E-822AA69F0946}" dt="2020-11-22T13:06:44.586" v="10" actId="47"/>
        <pc:sldMkLst>
          <pc:docMk/>
          <pc:sldMk cId="1502669020" sldId="256"/>
        </pc:sldMkLst>
        <pc:spChg chg="del">
          <ac:chgData name="Sue Mckenzie" userId="449b71315b774a17" providerId="LiveId" clId="{792FD0F3-B4AA-4214-847E-822AA69F0946}" dt="2020-11-22T13:02:17.971" v="4" actId="700"/>
          <ac:spMkLst>
            <pc:docMk/>
            <pc:sldMk cId="1502669020" sldId="256"/>
            <ac:spMk id="2" creationId="{09AFB290-8984-45FE-98B2-EA3F27A9C8EF}"/>
          </ac:spMkLst>
        </pc:spChg>
        <pc:spChg chg="del">
          <ac:chgData name="Sue Mckenzie" userId="449b71315b774a17" providerId="LiveId" clId="{792FD0F3-B4AA-4214-847E-822AA69F0946}" dt="2020-11-22T13:02:17.971" v="4" actId="700"/>
          <ac:spMkLst>
            <pc:docMk/>
            <pc:sldMk cId="1502669020" sldId="256"/>
            <ac:spMk id="3" creationId="{3B822ECB-9CDF-43A1-888F-53A917502657}"/>
          </ac:spMkLst>
        </pc:spChg>
        <pc:picChg chg="add mod">
          <ac:chgData name="Sue Mckenzie" userId="449b71315b774a17" providerId="LiveId" clId="{792FD0F3-B4AA-4214-847E-822AA69F0946}" dt="2020-11-22T13:02:33.035" v="7" actId="1076"/>
          <ac:picMkLst>
            <pc:docMk/>
            <pc:sldMk cId="1502669020" sldId="256"/>
            <ac:picMk id="5" creationId="{E1F7DE59-4F59-44A9-9C86-8E40E8D74744}"/>
          </ac:picMkLst>
        </pc:picChg>
      </pc:sldChg>
      <pc:sldChg chg="addSp delSp modSp new mod modTransition modAnim">
        <pc:chgData name="Sue Mckenzie" userId="449b71315b774a17" providerId="LiveId" clId="{792FD0F3-B4AA-4214-847E-822AA69F0946}" dt="2020-11-23T10:41:05.435" v="285"/>
        <pc:sldMkLst>
          <pc:docMk/>
          <pc:sldMk cId="3586142395" sldId="257"/>
        </pc:sldMkLst>
        <pc:picChg chg="add del mod">
          <ac:chgData name="Sue Mckenzie" userId="449b71315b774a17" providerId="LiveId" clId="{792FD0F3-B4AA-4214-847E-822AA69F0946}" dt="2020-11-23T10:41:05.435" v="285"/>
          <ac:picMkLst>
            <pc:docMk/>
            <pc:sldMk cId="3586142395" sldId="257"/>
            <ac:picMk id="2" creationId="{907D115C-901D-4C27-9317-07D7A437B2CB}"/>
          </ac:picMkLst>
        </pc:picChg>
        <pc:picChg chg="add mod">
          <ac:chgData name="Sue Mckenzie" userId="449b71315b774a17" providerId="LiveId" clId="{792FD0F3-B4AA-4214-847E-822AA69F0946}" dt="2020-11-22T13:06:52.727" v="14" actId="1076"/>
          <ac:picMkLst>
            <pc:docMk/>
            <pc:sldMk cId="3586142395" sldId="257"/>
            <ac:picMk id="3" creationId="{8739E85F-43D4-4812-9185-F41AE430996A}"/>
          </ac:picMkLst>
        </pc:picChg>
      </pc:sldChg>
      <pc:sldChg chg="addSp delSp modSp new del mod modTransition">
        <pc:chgData name="Sue Mckenzie" userId="449b71315b774a17" providerId="LiveId" clId="{792FD0F3-B4AA-4214-847E-822AA69F0946}" dt="2020-11-24T08:03:38.076" v="1000" actId="47"/>
        <pc:sldMkLst>
          <pc:docMk/>
          <pc:sldMk cId="76367879" sldId="258"/>
        </pc:sldMkLst>
        <pc:spChg chg="add del">
          <ac:chgData name="Sue Mckenzie" userId="449b71315b774a17" providerId="LiveId" clId="{792FD0F3-B4AA-4214-847E-822AA69F0946}" dt="2020-11-22T13:08:45.527" v="16" actId="22"/>
          <ac:spMkLst>
            <pc:docMk/>
            <pc:sldMk cId="76367879" sldId="258"/>
            <ac:spMk id="3" creationId="{52021A00-45CE-4797-82DA-29B9DDBCD245}"/>
          </ac:spMkLst>
        </pc:spChg>
        <pc:spChg chg="add del mod">
          <ac:chgData name="Sue Mckenzie" userId="449b71315b774a17" providerId="LiveId" clId="{792FD0F3-B4AA-4214-847E-822AA69F0946}" dt="2020-11-22T13:11:14.065" v="56" actId="21"/>
          <ac:spMkLst>
            <pc:docMk/>
            <pc:sldMk cId="76367879" sldId="258"/>
            <ac:spMk id="5" creationId="{59CB9C88-1725-4081-B6BB-85F69F0FA577}"/>
          </ac:spMkLst>
        </pc:spChg>
        <pc:spChg chg="add del mod">
          <ac:chgData name="Sue Mckenzie" userId="449b71315b774a17" providerId="LiveId" clId="{792FD0F3-B4AA-4214-847E-822AA69F0946}" dt="2020-11-22T13:11:51.826" v="69" actId="26606"/>
          <ac:spMkLst>
            <pc:docMk/>
            <pc:sldMk cId="76367879" sldId="258"/>
            <ac:spMk id="6" creationId="{0E466B82-3741-4DBE-881C-910457C3F5C1}"/>
          </ac:spMkLst>
        </pc:spChg>
        <pc:graphicFrameChg chg="add del mod">
          <ac:chgData name="Sue Mckenzie" userId="449b71315b774a17" providerId="LiveId" clId="{792FD0F3-B4AA-4214-847E-822AA69F0946}" dt="2020-11-24T07:48:07.375" v="290" actId="21"/>
          <ac:graphicFrameMkLst>
            <pc:docMk/>
            <pc:sldMk cId="76367879" sldId="258"/>
            <ac:graphicFrameMk id="8" creationId="{50CEB6F2-2F12-4C4B-ACA5-E57AB3FEC841}"/>
          </ac:graphicFrameMkLst>
        </pc:graphicFrameChg>
      </pc:sldChg>
      <pc:sldChg chg="addSp delSp modSp new mod modTransition setBg modClrScheme chgLayout">
        <pc:chgData name="Sue Mckenzie" userId="449b71315b774a17" providerId="LiveId" clId="{792FD0F3-B4AA-4214-847E-822AA69F0946}" dt="2020-11-24T08:09:52.435" v="1057" actId="5793"/>
        <pc:sldMkLst>
          <pc:docMk/>
          <pc:sldMk cId="3757434041" sldId="259"/>
        </pc:sldMkLst>
        <pc:spChg chg="add mod">
          <ac:chgData name="Sue Mckenzie" userId="449b71315b774a17" providerId="LiveId" clId="{792FD0F3-B4AA-4214-847E-822AA69F0946}" dt="2020-11-24T08:09:52.435" v="1057" actId="5793"/>
          <ac:spMkLst>
            <pc:docMk/>
            <pc:sldMk cId="3757434041" sldId="259"/>
            <ac:spMk id="2" creationId="{A02079EF-1105-453D-99BB-86A76E7AC23F}"/>
          </ac:spMkLst>
        </pc:spChg>
        <pc:spChg chg="add del mod">
          <ac:chgData name="Sue Mckenzie" userId="449b71315b774a17" providerId="LiveId" clId="{792FD0F3-B4AA-4214-847E-822AA69F0946}" dt="2020-11-22T13:15:24.639" v="195" actId="26606"/>
          <ac:spMkLst>
            <pc:docMk/>
            <pc:sldMk cId="3757434041" sldId="259"/>
            <ac:spMk id="3" creationId="{994BE5A9-93AE-4B76-AE82-71A1B0B371AB}"/>
          </ac:spMkLst>
        </pc:spChg>
        <pc:spChg chg="add del">
          <ac:chgData name="Sue Mckenzie" userId="449b71315b774a17" providerId="LiveId" clId="{792FD0F3-B4AA-4214-847E-822AA69F0946}" dt="2020-11-22T13:15:23.794" v="192" actId="26606"/>
          <ac:spMkLst>
            <pc:docMk/>
            <pc:sldMk cId="3757434041" sldId="259"/>
            <ac:spMk id="10" creationId="{245A9F99-D9B1-4094-A2E2-B90AC1DB7B9C}"/>
          </ac:spMkLst>
        </pc:spChg>
        <pc:spChg chg="add del">
          <ac:chgData name="Sue Mckenzie" userId="449b71315b774a17" providerId="LiveId" clId="{792FD0F3-B4AA-4214-847E-822AA69F0946}" dt="2020-11-22T13:15:23.794" v="192" actId="26606"/>
          <ac:spMkLst>
            <pc:docMk/>
            <pc:sldMk cId="3757434041" sldId="259"/>
            <ac:spMk id="12" creationId="{B7FAF607-473A-4A43-A23D-BBFF5C4117BB}"/>
          </ac:spMkLst>
        </pc:spChg>
        <pc:spChg chg="add del">
          <ac:chgData name="Sue Mckenzie" userId="449b71315b774a17" providerId="LiveId" clId="{792FD0F3-B4AA-4214-847E-822AA69F0946}" dt="2020-11-22T13:15:24.592" v="194" actId="26606"/>
          <ac:spMkLst>
            <pc:docMk/>
            <pc:sldMk cId="3757434041" sldId="259"/>
            <ac:spMk id="19" creationId="{37E32B78-23DD-4E77-8B9C-7779E3BF20C2}"/>
          </ac:spMkLst>
        </pc:spChg>
        <pc:spChg chg="add del">
          <ac:chgData name="Sue Mckenzie" userId="449b71315b774a17" providerId="LiveId" clId="{792FD0F3-B4AA-4214-847E-822AA69F0946}" dt="2020-11-22T13:18:46.180" v="237" actId="26606"/>
          <ac:spMkLst>
            <pc:docMk/>
            <pc:sldMk cId="3757434041" sldId="259"/>
            <ac:spMk id="22" creationId="{37E32B78-23DD-4E77-8B9C-7779E3BF20C2}"/>
          </ac:spMkLst>
        </pc:spChg>
        <pc:spChg chg="add">
          <ac:chgData name="Sue Mckenzie" userId="449b71315b774a17" providerId="LiveId" clId="{792FD0F3-B4AA-4214-847E-822AA69F0946}" dt="2020-11-22T13:18:46.180" v="237" actId="26606"/>
          <ac:spMkLst>
            <pc:docMk/>
            <pc:sldMk cId="3757434041" sldId="259"/>
            <ac:spMk id="28" creationId="{6C4028FD-8BAA-4A19-BFDE-594D991B7552}"/>
          </ac:spMkLst>
        </pc:spChg>
        <pc:grpChg chg="add del">
          <ac:chgData name="Sue Mckenzie" userId="449b71315b774a17" providerId="LiveId" clId="{792FD0F3-B4AA-4214-847E-822AA69F0946}" dt="2020-11-22T13:15:23.794" v="192" actId="26606"/>
          <ac:grpSpMkLst>
            <pc:docMk/>
            <pc:sldMk cId="3757434041" sldId="259"/>
            <ac:grpSpMk id="14" creationId="{C5F6476F-D303-44D3-B30F-1BA348F0F64A}"/>
          </ac:grpSpMkLst>
        </pc:grpChg>
        <pc:graphicFrameChg chg="add del">
          <ac:chgData name="Sue Mckenzie" userId="449b71315b774a17" providerId="LiveId" clId="{792FD0F3-B4AA-4214-847E-822AA69F0946}" dt="2020-11-22T13:15:24.592" v="194" actId="26606"/>
          <ac:graphicFrameMkLst>
            <pc:docMk/>
            <pc:sldMk cId="3757434041" sldId="259"/>
            <ac:graphicFrameMk id="20" creationId="{0F716233-3548-48F8-BFD8-C4C3BE7C39CE}"/>
          </ac:graphicFrameMkLst>
        </pc:graphicFrameChg>
        <pc:graphicFrameChg chg="add mod modGraphic">
          <ac:chgData name="Sue Mckenzie" userId="449b71315b774a17" providerId="LiveId" clId="{792FD0F3-B4AA-4214-847E-822AA69F0946}" dt="2020-11-22T13:20:10.415" v="249"/>
          <ac:graphicFrameMkLst>
            <pc:docMk/>
            <pc:sldMk cId="3757434041" sldId="259"/>
            <ac:graphicFrameMk id="23" creationId="{7EEC946E-CD09-4E6C-A870-3D19B3B60883}"/>
          </ac:graphicFrameMkLst>
        </pc:graphicFrameChg>
        <pc:picChg chg="add del">
          <ac:chgData name="Sue Mckenzie" userId="449b71315b774a17" providerId="LiveId" clId="{792FD0F3-B4AA-4214-847E-822AA69F0946}" dt="2020-11-22T13:14:59.757" v="184" actId="26606"/>
          <ac:picMkLst>
            <pc:docMk/>
            <pc:sldMk cId="3757434041" sldId="259"/>
            <ac:picMk id="5" creationId="{9310D018-A501-498E-B947-DD4AC73021AC}"/>
          </ac:picMkLst>
        </pc:picChg>
        <pc:picChg chg="add del">
          <ac:chgData name="Sue Mckenzie" userId="449b71315b774a17" providerId="LiveId" clId="{792FD0F3-B4AA-4214-847E-822AA69F0946}" dt="2020-11-22T13:15:23.794" v="192" actId="26606"/>
          <ac:picMkLst>
            <pc:docMk/>
            <pc:sldMk cId="3757434041" sldId="259"/>
            <ac:picMk id="7" creationId="{4AA4E024-FF9C-48BF-873A-F5EF4D983B98}"/>
          </ac:picMkLst>
        </pc:picChg>
        <pc:cxnChg chg="add del">
          <ac:chgData name="Sue Mckenzie" userId="449b71315b774a17" providerId="LiveId" clId="{792FD0F3-B4AA-4214-847E-822AA69F0946}" dt="2020-11-22T13:14:59.757" v="184" actId="26606"/>
          <ac:cxnSpMkLst>
            <pc:docMk/>
            <pc:sldMk cId="3757434041" sldId="259"/>
            <ac:cxnSpMk id="9" creationId="{A7F400EE-A8A5-48AF-B4D6-291B52C6F0B0}"/>
          </ac:cxnSpMkLst>
        </pc:cxnChg>
      </pc:sldChg>
      <pc:sldChg chg="addSp delSp modSp new mod modTransition">
        <pc:chgData name="Sue Mckenzie" userId="449b71315b774a17" providerId="LiveId" clId="{792FD0F3-B4AA-4214-847E-822AA69F0946}" dt="2020-11-23T10:41:05.435" v="285"/>
        <pc:sldMkLst>
          <pc:docMk/>
          <pc:sldMk cId="1161194748" sldId="260"/>
        </pc:sldMkLst>
        <pc:spChg chg="add del">
          <ac:chgData name="Sue Mckenzie" userId="449b71315b774a17" providerId="LiveId" clId="{792FD0F3-B4AA-4214-847E-822AA69F0946}" dt="2020-11-22T13:23:08.277" v="263" actId="21"/>
          <ac:spMkLst>
            <pc:docMk/>
            <pc:sldMk cId="1161194748" sldId="260"/>
            <ac:spMk id="3" creationId="{33661DE7-F9A8-4F8F-86A7-E55A18F568BF}"/>
          </ac:spMkLst>
        </pc:spChg>
        <pc:spChg chg="add mod">
          <ac:chgData name="Sue Mckenzie" userId="449b71315b774a17" providerId="LiveId" clId="{792FD0F3-B4AA-4214-847E-822AA69F0946}" dt="2020-11-22T13:25:16.585" v="282" actId="403"/>
          <ac:spMkLst>
            <pc:docMk/>
            <pc:sldMk cId="1161194748" sldId="260"/>
            <ac:spMk id="6" creationId="{3E975994-5362-42D7-8227-EB46EFE4DE2B}"/>
          </ac:spMkLst>
        </pc:spChg>
        <pc:picChg chg="add mod">
          <ac:chgData name="Sue Mckenzie" userId="449b71315b774a17" providerId="LiveId" clId="{792FD0F3-B4AA-4214-847E-822AA69F0946}" dt="2020-11-22T13:25:40.670" v="283" actId="1076"/>
          <ac:picMkLst>
            <pc:docMk/>
            <pc:sldMk cId="1161194748" sldId="260"/>
            <ac:picMk id="4" creationId="{8A47584B-9D71-40C2-9C03-F43F2A9F9FBB}"/>
          </ac:picMkLst>
        </pc:picChg>
      </pc:sldChg>
      <pc:sldChg chg="addSp delSp modSp new mod ord setBg">
        <pc:chgData name="Sue Mckenzie" userId="449b71315b774a17" providerId="LiveId" clId="{792FD0F3-B4AA-4214-847E-822AA69F0946}" dt="2020-11-24T08:28:26.463" v="1156" actId="1076"/>
        <pc:sldMkLst>
          <pc:docMk/>
          <pc:sldMk cId="2583845211" sldId="261"/>
        </pc:sldMkLst>
        <pc:spChg chg="mod">
          <ac:chgData name="Sue Mckenzie" userId="449b71315b774a17" providerId="LiveId" clId="{792FD0F3-B4AA-4214-847E-822AA69F0946}" dt="2020-11-24T08:28:06.393" v="1153" actId="207"/>
          <ac:spMkLst>
            <pc:docMk/>
            <pc:sldMk cId="2583845211" sldId="261"/>
            <ac:spMk id="2" creationId="{32F9D5BD-0595-4078-AFD2-582C4FC9C931}"/>
          </ac:spMkLst>
        </pc:spChg>
        <pc:spChg chg="add del mod ord">
          <ac:chgData name="Sue Mckenzie" userId="449b71315b774a17" providerId="LiveId" clId="{792FD0F3-B4AA-4214-847E-822AA69F0946}" dt="2020-11-24T08:28:26.463" v="1156" actId="1076"/>
          <ac:spMkLst>
            <pc:docMk/>
            <pc:sldMk cId="2583845211" sldId="261"/>
            <ac:spMk id="3" creationId="{70EAA138-D2D6-409F-B30A-DFB810ABDF47}"/>
          </ac:spMkLst>
        </pc:spChg>
        <pc:spChg chg="add del">
          <ac:chgData name="Sue Mckenzie" userId="449b71315b774a17" providerId="LiveId" clId="{792FD0F3-B4AA-4214-847E-822AA69F0946}" dt="2020-11-24T08:12:21.435" v="1074" actId="26606"/>
          <ac:spMkLst>
            <pc:docMk/>
            <pc:sldMk cId="2583845211" sldId="261"/>
            <ac:spMk id="12" creationId="{2F56F8EA-3356-4455-9899-320874F6E465}"/>
          </ac:spMkLst>
        </pc:spChg>
        <pc:spChg chg="add del mod">
          <ac:chgData name="Sue Mckenzie" userId="449b71315b774a17" providerId="LiveId" clId="{792FD0F3-B4AA-4214-847E-822AA69F0946}" dt="2020-11-24T08:24:22.406" v="1121" actId="21"/>
          <ac:spMkLst>
            <pc:docMk/>
            <pc:sldMk cId="2583845211" sldId="261"/>
            <ac:spMk id="14" creationId="{56CA7002-4349-4B9F-A1EE-D55A6FC50559}"/>
          </ac:spMkLst>
        </pc:spChg>
        <pc:spChg chg="add del">
          <ac:chgData name="Sue Mckenzie" userId="449b71315b774a17" providerId="LiveId" clId="{792FD0F3-B4AA-4214-847E-822AA69F0946}" dt="2020-11-24T08:26:06.641" v="1134" actId="26606"/>
          <ac:spMkLst>
            <pc:docMk/>
            <pc:sldMk cId="2583845211" sldId="261"/>
            <ac:spMk id="23" creationId="{60E9A6ED-B880-44EA-8D60-C9D3C82CCBD2}"/>
          </ac:spMkLst>
        </pc:spChg>
        <pc:spChg chg="add del">
          <ac:chgData name="Sue Mckenzie" userId="449b71315b774a17" providerId="LiveId" clId="{792FD0F3-B4AA-4214-847E-822AA69F0946}" dt="2020-11-24T08:26:55.836" v="1146" actId="26606"/>
          <ac:spMkLst>
            <pc:docMk/>
            <pc:sldMk cId="2583845211" sldId="261"/>
            <ac:spMk id="26" creationId="{201CC55D-ED54-4C5C-95E6-10947BD1103B}"/>
          </ac:spMkLst>
        </pc:spChg>
        <pc:spChg chg="add del">
          <ac:chgData name="Sue Mckenzie" userId="449b71315b774a17" providerId="LiveId" clId="{792FD0F3-B4AA-4214-847E-822AA69F0946}" dt="2020-11-24T08:26:55.836" v="1146" actId="26606"/>
          <ac:spMkLst>
            <pc:docMk/>
            <pc:sldMk cId="2583845211" sldId="261"/>
            <ac:spMk id="27" creationId="{3873B707-463F-40B0-8227-E8CC6C67EB25}"/>
          </ac:spMkLst>
        </pc:spChg>
        <pc:spChg chg="add del">
          <ac:chgData name="Sue Mckenzie" userId="449b71315b774a17" providerId="LiveId" clId="{792FD0F3-B4AA-4214-847E-822AA69F0946}" dt="2020-11-24T08:26:55.836" v="1146" actId="26606"/>
          <ac:spMkLst>
            <pc:docMk/>
            <pc:sldMk cId="2583845211" sldId="261"/>
            <ac:spMk id="29" creationId="{C13237C8-E62C-4F0D-A318-BD6FB6C2D138}"/>
          </ac:spMkLst>
        </pc:spChg>
        <pc:spChg chg="add del">
          <ac:chgData name="Sue Mckenzie" userId="449b71315b774a17" providerId="LiveId" clId="{792FD0F3-B4AA-4214-847E-822AA69F0946}" dt="2020-11-24T08:26:55.836" v="1146" actId="26606"/>
          <ac:spMkLst>
            <pc:docMk/>
            <pc:sldMk cId="2583845211" sldId="261"/>
            <ac:spMk id="31" creationId="{19C9EAEA-39D0-4B0E-A0EB-51E7B26740B1}"/>
          </ac:spMkLst>
        </pc:spChg>
        <pc:spChg chg="add del">
          <ac:chgData name="Sue Mckenzie" userId="449b71315b774a17" providerId="LiveId" clId="{792FD0F3-B4AA-4214-847E-822AA69F0946}" dt="2020-11-24T08:26:27.410" v="1138" actId="26606"/>
          <ac:spMkLst>
            <pc:docMk/>
            <pc:sldMk cId="2583845211" sldId="261"/>
            <ac:spMk id="36" creationId="{201CC55D-ED54-4C5C-95E6-10947BD1103B}"/>
          </ac:spMkLst>
        </pc:spChg>
        <pc:spChg chg="add del">
          <ac:chgData name="Sue Mckenzie" userId="449b71315b774a17" providerId="LiveId" clId="{792FD0F3-B4AA-4214-847E-822AA69F0946}" dt="2020-11-24T08:26:27.410" v="1138" actId="26606"/>
          <ac:spMkLst>
            <pc:docMk/>
            <pc:sldMk cId="2583845211" sldId="261"/>
            <ac:spMk id="42" creationId="{3873B707-463F-40B0-8227-E8CC6C67EB25}"/>
          </ac:spMkLst>
        </pc:spChg>
        <pc:spChg chg="add del">
          <ac:chgData name="Sue Mckenzie" userId="449b71315b774a17" providerId="LiveId" clId="{792FD0F3-B4AA-4214-847E-822AA69F0946}" dt="2020-11-24T08:27:57.032" v="1151" actId="26606"/>
          <ac:spMkLst>
            <pc:docMk/>
            <pc:sldMk cId="2583845211" sldId="261"/>
            <ac:spMk id="43" creationId="{D8C7B66D-8C78-480F-A98B-3F195E65A5D7}"/>
          </ac:spMkLst>
        </pc:spChg>
        <pc:spChg chg="add del">
          <ac:chgData name="Sue Mckenzie" userId="449b71315b774a17" providerId="LiveId" clId="{792FD0F3-B4AA-4214-847E-822AA69F0946}" dt="2020-11-24T08:26:27.410" v="1138" actId="26606"/>
          <ac:spMkLst>
            <pc:docMk/>
            <pc:sldMk cId="2583845211" sldId="261"/>
            <ac:spMk id="44" creationId="{C13237C8-E62C-4F0D-A318-BD6FB6C2D138}"/>
          </ac:spMkLst>
        </pc:spChg>
        <pc:spChg chg="add">
          <ac:chgData name="Sue Mckenzie" userId="449b71315b774a17" providerId="LiveId" clId="{792FD0F3-B4AA-4214-847E-822AA69F0946}" dt="2020-11-24T08:27:57.032" v="1152" actId="26606"/>
          <ac:spMkLst>
            <pc:docMk/>
            <pc:sldMk cId="2583845211" sldId="261"/>
            <ac:spMk id="45" creationId="{2CB962CF-61A3-4EF9-94F6-7C59B0329524}"/>
          </ac:spMkLst>
        </pc:spChg>
        <pc:spChg chg="add del">
          <ac:chgData name="Sue Mckenzie" userId="449b71315b774a17" providerId="LiveId" clId="{792FD0F3-B4AA-4214-847E-822AA69F0946}" dt="2020-11-24T08:26:27.410" v="1138" actId="26606"/>
          <ac:spMkLst>
            <pc:docMk/>
            <pc:sldMk cId="2583845211" sldId="261"/>
            <ac:spMk id="46" creationId="{19C9EAEA-39D0-4B0E-A0EB-51E7B26740B1}"/>
          </ac:spMkLst>
        </pc:spChg>
        <pc:spChg chg="add del">
          <ac:chgData name="Sue Mckenzie" userId="449b71315b774a17" providerId="LiveId" clId="{792FD0F3-B4AA-4214-847E-822AA69F0946}" dt="2020-11-24T08:26:31.646" v="1140" actId="26606"/>
          <ac:spMkLst>
            <pc:docMk/>
            <pc:sldMk cId="2583845211" sldId="261"/>
            <ac:spMk id="48" creationId="{2F687420-BEB4-45CD-8226-339BE553B8E6}"/>
          </ac:spMkLst>
        </pc:spChg>
        <pc:spChg chg="add del">
          <ac:chgData name="Sue Mckenzie" userId="449b71315b774a17" providerId="LiveId" clId="{792FD0F3-B4AA-4214-847E-822AA69F0946}" dt="2020-11-24T08:26:31.646" v="1140" actId="26606"/>
          <ac:spMkLst>
            <pc:docMk/>
            <pc:sldMk cId="2583845211" sldId="261"/>
            <ac:spMk id="49" creationId="{169CC832-2974-4E8D-90ED-3E2941BA7336}"/>
          </ac:spMkLst>
        </pc:spChg>
        <pc:spChg chg="add del">
          <ac:chgData name="Sue Mckenzie" userId="449b71315b774a17" providerId="LiveId" clId="{792FD0F3-B4AA-4214-847E-822AA69F0946}" dt="2020-11-24T08:26:31.646" v="1140" actId="26606"/>
          <ac:spMkLst>
            <pc:docMk/>
            <pc:sldMk cId="2583845211" sldId="261"/>
            <ac:spMk id="50" creationId="{55222F96-971A-4F90-B841-6BAB416C7AC1}"/>
          </ac:spMkLst>
        </pc:spChg>
        <pc:spChg chg="add del">
          <ac:chgData name="Sue Mckenzie" userId="449b71315b774a17" providerId="LiveId" clId="{792FD0F3-B4AA-4214-847E-822AA69F0946}" dt="2020-11-24T08:26:31.646" v="1140" actId="26606"/>
          <ac:spMkLst>
            <pc:docMk/>
            <pc:sldMk cId="2583845211" sldId="261"/>
            <ac:spMk id="51" creationId="{08980754-6F4B-43C9-B9BE-127B6BED6586}"/>
          </ac:spMkLst>
        </pc:spChg>
        <pc:spChg chg="add del">
          <ac:chgData name="Sue Mckenzie" userId="449b71315b774a17" providerId="LiveId" clId="{792FD0F3-B4AA-4214-847E-822AA69F0946}" dt="2020-11-24T08:26:31.646" v="1140" actId="26606"/>
          <ac:spMkLst>
            <pc:docMk/>
            <pc:sldMk cId="2583845211" sldId="261"/>
            <ac:spMk id="52" creationId="{2C1BBA94-3F40-40AA-8BB9-E69E25E537C1}"/>
          </ac:spMkLst>
        </pc:spChg>
        <pc:spChg chg="add del">
          <ac:chgData name="Sue Mckenzie" userId="449b71315b774a17" providerId="LiveId" clId="{792FD0F3-B4AA-4214-847E-822AA69F0946}" dt="2020-11-24T08:26:38.365" v="1142" actId="26606"/>
          <ac:spMkLst>
            <pc:docMk/>
            <pc:sldMk cId="2583845211" sldId="261"/>
            <ac:spMk id="54" creationId="{60E9A6ED-B880-44EA-8D60-C9D3C82CCBD2}"/>
          </ac:spMkLst>
        </pc:spChg>
        <pc:spChg chg="add del">
          <ac:chgData name="Sue Mckenzie" userId="449b71315b774a17" providerId="LiveId" clId="{792FD0F3-B4AA-4214-847E-822AA69F0946}" dt="2020-11-24T08:26:54.039" v="1144" actId="26606"/>
          <ac:spMkLst>
            <pc:docMk/>
            <pc:sldMk cId="2583845211" sldId="261"/>
            <ac:spMk id="56" creationId="{59A309A7-1751-4ABE-A3C1-EEC40366AD89}"/>
          </ac:spMkLst>
        </pc:spChg>
        <pc:spChg chg="add del">
          <ac:chgData name="Sue Mckenzie" userId="449b71315b774a17" providerId="LiveId" clId="{792FD0F3-B4AA-4214-847E-822AA69F0946}" dt="2020-11-24T08:26:54.039" v="1144" actId="26606"/>
          <ac:spMkLst>
            <pc:docMk/>
            <pc:sldMk cId="2583845211" sldId="261"/>
            <ac:spMk id="57" creationId="{967D8EB6-EAE1-4F9C-B398-83321E287204}"/>
          </ac:spMkLst>
        </pc:spChg>
        <pc:grpChg chg="add del">
          <ac:chgData name="Sue Mckenzie" userId="449b71315b774a17" providerId="LiveId" clId="{792FD0F3-B4AA-4214-847E-822AA69F0946}" dt="2020-11-24T08:26:55.836" v="1146" actId="26606"/>
          <ac:grpSpMkLst>
            <pc:docMk/>
            <pc:sldMk cId="2583845211" sldId="261"/>
            <ac:grpSpMk id="28" creationId="{1DE889C7-FAD6-4397-98E2-05D503484459}"/>
          </ac:grpSpMkLst>
        </pc:grpChg>
        <pc:grpChg chg="add del">
          <ac:chgData name="Sue Mckenzie" userId="449b71315b774a17" providerId="LiveId" clId="{792FD0F3-B4AA-4214-847E-822AA69F0946}" dt="2020-11-24T08:26:27.410" v="1138" actId="26606"/>
          <ac:grpSpMkLst>
            <pc:docMk/>
            <pc:sldMk cId="2583845211" sldId="261"/>
            <ac:grpSpMk id="38" creationId="{1DE889C7-FAD6-4397-98E2-05D503484459}"/>
          </ac:grpSpMkLst>
        </pc:grpChg>
        <pc:graphicFrameChg chg="add del mod modGraphic">
          <ac:chgData name="Sue Mckenzie" userId="449b71315b774a17" providerId="LiveId" clId="{792FD0F3-B4AA-4214-847E-822AA69F0946}" dt="2020-11-24T08:14:36.981" v="1082" actId="1032"/>
          <ac:graphicFrameMkLst>
            <pc:docMk/>
            <pc:sldMk cId="2583845211" sldId="261"/>
            <ac:graphicFrameMk id="4" creationId="{8B737617-6B93-4CE3-9CA5-A387A7CA949A}"/>
          </ac:graphicFrameMkLst>
        </pc:graphicFrameChg>
        <pc:graphicFrameChg chg="add del">
          <ac:chgData name="Sue Mckenzie" userId="449b71315b774a17" providerId="LiveId" clId="{792FD0F3-B4AA-4214-847E-822AA69F0946}" dt="2020-11-24T08:11:06.912" v="1070" actId="26606"/>
          <ac:graphicFrameMkLst>
            <pc:docMk/>
            <pc:sldMk cId="2583845211" sldId="261"/>
            <ac:graphicFrameMk id="7" creationId="{A66D9445-401F-4FDD-826A-FC61453EADD4}"/>
          </ac:graphicFrameMkLst>
        </pc:graphicFrameChg>
        <pc:graphicFrameChg chg="add del mod">
          <ac:chgData name="Sue Mckenzie" userId="449b71315b774a17" providerId="LiveId" clId="{792FD0F3-B4AA-4214-847E-822AA69F0946}" dt="2020-11-24T08:12:21.435" v="1074" actId="26606"/>
          <ac:graphicFrameMkLst>
            <pc:docMk/>
            <pc:sldMk cId="2583845211" sldId="261"/>
            <ac:graphicFrameMk id="13" creationId="{F7BD0DF2-0601-4E69-A4DC-F949BD5CB87C}"/>
          </ac:graphicFrameMkLst>
        </pc:graphicFrameChg>
        <pc:picChg chg="add del">
          <ac:chgData name="Sue Mckenzie" userId="449b71315b774a17" providerId="LiveId" clId="{792FD0F3-B4AA-4214-847E-822AA69F0946}" dt="2020-11-24T08:00:30.596" v="705" actId="26606"/>
          <ac:picMkLst>
            <pc:docMk/>
            <pc:sldMk cId="2583845211" sldId="261"/>
            <ac:picMk id="5" creationId="{B4EDD8D1-F53A-4A4E-84EC-0EB6D21D168B}"/>
          </ac:picMkLst>
        </pc:picChg>
        <pc:picChg chg="add del">
          <ac:chgData name="Sue Mckenzie" userId="449b71315b774a17" providerId="LiveId" clId="{792FD0F3-B4AA-4214-847E-822AA69F0946}" dt="2020-11-24T08:11:06.912" v="1070" actId="26606"/>
          <ac:picMkLst>
            <pc:docMk/>
            <pc:sldMk cId="2583845211" sldId="261"/>
            <ac:picMk id="6" creationId="{724D8B2E-745D-412C-9DD0-9B7925BD9677}"/>
          </ac:picMkLst>
        </pc:picChg>
        <pc:picChg chg="add del mod">
          <ac:chgData name="Sue Mckenzie" userId="449b71315b774a17" providerId="LiveId" clId="{792FD0F3-B4AA-4214-847E-822AA69F0946}" dt="2020-11-24T08:24:38.148" v="1124" actId="21"/>
          <ac:picMkLst>
            <pc:docMk/>
            <pc:sldMk cId="2583845211" sldId="261"/>
            <ac:picMk id="11" creationId="{90B299B0-E577-4757-A3F0-1C99041AA2BC}"/>
          </ac:picMkLst>
        </pc:picChg>
        <pc:picChg chg="add mod ord">
          <ac:chgData name="Sue Mckenzie" userId="449b71315b774a17" providerId="LiveId" clId="{792FD0F3-B4AA-4214-847E-822AA69F0946}" dt="2020-11-24T08:27:57.032" v="1152" actId="26606"/>
          <ac:picMkLst>
            <pc:docMk/>
            <pc:sldMk cId="2583845211" sldId="261"/>
            <ac:picMk id="16" creationId="{D3507A18-7D99-4A26-96C6-15CCD80E53CB}"/>
          </ac:picMkLst>
        </pc:picChg>
        <pc:picChg chg="add mod">
          <ac:chgData name="Sue Mckenzie" userId="449b71315b774a17" providerId="LiveId" clId="{792FD0F3-B4AA-4214-847E-822AA69F0946}" dt="2020-11-24T08:27:57.032" v="1152" actId="26606"/>
          <ac:picMkLst>
            <pc:docMk/>
            <pc:sldMk cId="2583845211" sldId="261"/>
            <ac:picMk id="41" creationId="{B1A28F04-2BFE-4666-A192-764E278A5746}"/>
          </ac:picMkLst>
        </pc:picChg>
        <pc:cxnChg chg="add del">
          <ac:chgData name="Sue Mckenzie" userId="449b71315b774a17" providerId="LiveId" clId="{792FD0F3-B4AA-4214-847E-822AA69F0946}" dt="2020-11-24T08:00:30.596" v="705" actId="26606"/>
          <ac:cxnSpMkLst>
            <pc:docMk/>
            <pc:sldMk cId="2583845211" sldId="261"/>
            <ac:cxnSpMk id="9" creationId="{A7F400EE-A8A5-48AF-B4D6-291B52C6F0B0}"/>
          </ac:cxnSpMkLst>
        </pc:cxnChg>
        <pc:cxnChg chg="add del">
          <ac:chgData name="Sue Mckenzie" userId="449b71315b774a17" providerId="LiveId" clId="{792FD0F3-B4AA-4214-847E-822AA69F0946}" dt="2020-11-24T08:11:06.912" v="1070" actId="26606"/>
          <ac:cxnSpMkLst>
            <pc:docMk/>
            <pc:sldMk cId="2583845211" sldId="261"/>
            <ac:cxnSpMk id="10" creationId="{A7F400EE-A8A5-48AF-B4D6-291B52C6F0B0}"/>
          </ac:cxnSpMkLst>
        </pc:cxnChg>
        <pc:cxnChg chg="add del">
          <ac:chgData name="Sue Mckenzie" userId="449b71315b774a17" providerId="LiveId" clId="{792FD0F3-B4AA-4214-847E-822AA69F0946}" dt="2020-11-24T08:25:50.450" v="1132" actId="26606"/>
          <ac:cxnSpMkLst>
            <pc:docMk/>
            <pc:sldMk cId="2583845211" sldId="261"/>
            <ac:cxnSpMk id="21" creationId="{A7F400EE-A8A5-48AF-B4D6-291B52C6F0B0}"/>
          </ac:cxnSpMkLst>
        </pc:cxnChg>
      </pc:sldChg>
      <pc:sldChg chg="addSp delSp modSp new mod setBg">
        <pc:chgData name="Sue Mckenzie" userId="449b71315b774a17" providerId="LiveId" clId="{792FD0F3-B4AA-4214-847E-822AA69F0946}" dt="2020-11-24T08:27:16.965" v="1147" actId="14100"/>
        <pc:sldMkLst>
          <pc:docMk/>
          <pc:sldMk cId="1615784245" sldId="262"/>
        </pc:sldMkLst>
        <pc:spChg chg="mod">
          <ac:chgData name="Sue Mckenzie" userId="449b71315b774a17" providerId="LiveId" clId="{792FD0F3-B4AA-4214-847E-822AA69F0946}" dt="2020-11-24T08:10:24.545" v="1062" actId="403"/>
          <ac:spMkLst>
            <pc:docMk/>
            <pc:sldMk cId="1615784245" sldId="262"/>
            <ac:spMk id="2" creationId="{B626BC64-E3B2-4FC6-BF82-94D695B99DFF}"/>
          </ac:spMkLst>
        </pc:spChg>
        <pc:spChg chg="mod">
          <ac:chgData name="Sue Mckenzie" userId="449b71315b774a17" providerId="LiveId" clId="{792FD0F3-B4AA-4214-847E-822AA69F0946}" dt="2020-11-24T08:10:37.757" v="1068" actId="27636"/>
          <ac:spMkLst>
            <pc:docMk/>
            <pc:sldMk cId="1615784245" sldId="262"/>
            <ac:spMk id="3" creationId="{03401221-375D-46EB-A9BE-3CAD2C4F641C}"/>
          </ac:spMkLst>
        </pc:spChg>
        <pc:spChg chg="add del mod">
          <ac:chgData name="Sue Mckenzie" userId="449b71315b774a17" providerId="LiveId" clId="{792FD0F3-B4AA-4214-847E-822AA69F0946}" dt="2020-11-24T08:04:52.237" v="1009" actId="21"/>
          <ac:spMkLst>
            <pc:docMk/>
            <pc:sldMk cId="1615784245" sldId="262"/>
            <ac:spMk id="6" creationId="{55FAF625-5989-4434-8C66-7A23B0A49689}"/>
          </ac:spMkLst>
        </pc:spChg>
        <pc:spChg chg="add del mod">
          <ac:chgData name="Sue Mckenzie" userId="449b71315b774a17" providerId="LiveId" clId="{792FD0F3-B4AA-4214-847E-822AA69F0946}" dt="2020-11-24T08:05:37.818" v="1015" actId="21"/>
          <ac:spMkLst>
            <pc:docMk/>
            <pc:sldMk cId="1615784245" sldId="262"/>
            <ac:spMk id="9" creationId="{B0FB10BA-DD59-408D-809E-BFC3D7FF9935}"/>
          </ac:spMkLst>
        </pc:spChg>
        <pc:spChg chg="add">
          <ac:chgData name="Sue Mckenzie" userId="449b71315b774a17" providerId="LiveId" clId="{792FD0F3-B4AA-4214-847E-822AA69F0946}" dt="2020-11-24T08:07:29.229" v="1023" actId="26606"/>
          <ac:spMkLst>
            <pc:docMk/>
            <pc:sldMk cId="1615784245" sldId="262"/>
            <ac:spMk id="16" creationId="{799A8B4F-0FED-46C0-9186-5A8E116D8744}"/>
          </ac:spMkLst>
        </pc:spChg>
        <pc:spChg chg="add">
          <ac:chgData name="Sue Mckenzie" userId="449b71315b774a17" providerId="LiveId" clId="{792FD0F3-B4AA-4214-847E-822AA69F0946}" dt="2020-11-24T08:07:29.229" v="1023" actId="26606"/>
          <ac:spMkLst>
            <pc:docMk/>
            <pc:sldMk cId="1615784245" sldId="262"/>
            <ac:spMk id="20" creationId="{38A69B74-22E3-47CC-823F-18BE7930C814}"/>
          </ac:spMkLst>
        </pc:spChg>
        <pc:spChg chg="add">
          <ac:chgData name="Sue Mckenzie" userId="449b71315b774a17" providerId="LiveId" clId="{792FD0F3-B4AA-4214-847E-822AA69F0946}" dt="2020-11-24T08:07:29.229" v="1023" actId="26606"/>
          <ac:spMkLst>
            <pc:docMk/>
            <pc:sldMk cId="1615784245" sldId="262"/>
            <ac:spMk id="22" creationId="{1778637B-5DB8-4A75-B2E6-FC2B1BB9A7DB}"/>
          </ac:spMkLst>
        </pc:spChg>
        <pc:spChg chg="add">
          <ac:chgData name="Sue Mckenzie" userId="449b71315b774a17" providerId="LiveId" clId="{792FD0F3-B4AA-4214-847E-822AA69F0946}" dt="2020-11-24T08:07:29.229" v="1023" actId="26606"/>
          <ac:spMkLst>
            <pc:docMk/>
            <pc:sldMk cId="1615784245" sldId="262"/>
            <ac:spMk id="24" creationId="{0035A30C-45F3-4EFB-B2E8-6E2A11843D39}"/>
          </ac:spMkLst>
        </pc:spChg>
        <pc:picChg chg="add del mod">
          <ac:chgData name="Sue Mckenzie" userId="449b71315b774a17" providerId="LiveId" clId="{792FD0F3-B4AA-4214-847E-822AA69F0946}" dt="2020-11-24T08:07:29.229" v="1023" actId="26606"/>
          <ac:picMkLst>
            <pc:docMk/>
            <pc:sldMk cId="1615784245" sldId="262"/>
            <ac:picMk id="5" creationId="{41281231-6211-4E07-97B4-06B955D24634}"/>
          </ac:picMkLst>
        </pc:picChg>
        <pc:picChg chg="add mod">
          <ac:chgData name="Sue Mckenzie" userId="449b71315b774a17" providerId="LiveId" clId="{792FD0F3-B4AA-4214-847E-822AA69F0946}" dt="2020-11-24T08:07:29.229" v="1023" actId="26606"/>
          <ac:picMkLst>
            <pc:docMk/>
            <pc:sldMk cId="1615784245" sldId="262"/>
            <ac:picMk id="8" creationId="{5C3CE4EB-4512-4F1E-A7C9-E10C7F7376FF}"/>
          </ac:picMkLst>
        </pc:picChg>
        <pc:picChg chg="add mod">
          <ac:chgData name="Sue Mckenzie" userId="449b71315b774a17" providerId="LiveId" clId="{792FD0F3-B4AA-4214-847E-822AA69F0946}" dt="2020-11-24T08:27:16.965" v="1147" actId="14100"/>
          <ac:picMkLst>
            <pc:docMk/>
            <pc:sldMk cId="1615784245" sldId="262"/>
            <ac:picMk id="11" creationId="{CA5A90A1-DE04-47EB-B8DC-367DFD73E352}"/>
          </ac:picMkLst>
        </pc:picChg>
        <pc:picChg chg="add">
          <ac:chgData name="Sue Mckenzie" userId="449b71315b774a17" providerId="LiveId" clId="{792FD0F3-B4AA-4214-847E-822AA69F0946}" dt="2020-11-24T08:07:29.229" v="1023" actId="26606"/>
          <ac:picMkLst>
            <pc:docMk/>
            <pc:sldMk cId="1615784245" sldId="262"/>
            <ac:picMk id="18" creationId="{DA6861EE-7660-46C9-80BD-173B8F7454B8}"/>
          </ac:picMkLst>
        </pc:picChg>
      </pc:sldChg>
      <pc:sldChg chg="new del">
        <pc:chgData name="Sue Mckenzie" userId="449b71315b774a17" providerId="LiveId" clId="{792FD0F3-B4AA-4214-847E-822AA69F0946}" dt="2020-11-24T08:14:34.980" v="1079" actId="680"/>
        <pc:sldMkLst>
          <pc:docMk/>
          <pc:sldMk cId="1588292152" sldId="263"/>
        </pc:sldMkLst>
      </pc:sldChg>
      <pc:sldChg chg="new">
        <pc:chgData name="Sue Mckenzie" userId="449b71315b774a17" providerId="LiveId" clId="{792FD0F3-B4AA-4214-847E-822AA69F0946}" dt="2020-11-24T08:29:28.987" v="1157" actId="680"/>
        <pc:sldMkLst>
          <pc:docMk/>
          <pc:sldMk cId="3488039071" sldId="263"/>
        </pc:sldMkLst>
      </pc:sldChg>
      <pc:sldChg chg="addSp delSp modSp new del mod setBg">
        <pc:chgData name="Sue Mckenzie" userId="449b71315b774a17" providerId="LiveId" clId="{792FD0F3-B4AA-4214-847E-822AA69F0946}" dt="2020-11-24T08:23:48.020" v="1116" actId="47"/>
        <pc:sldMkLst>
          <pc:docMk/>
          <pc:sldMk cId="4020151227" sldId="263"/>
        </pc:sldMkLst>
        <pc:spChg chg="mod">
          <ac:chgData name="Sue Mckenzie" userId="449b71315b774a17" providerId="LiveId" clId="{792FD0F3-B4AA-4214-847E-822AA69F0946}" dt="2020-11-24T08:22:28.951" v="1113" actId="18245"/>
          <ac:spMkLst>
            <pc:docMk/>
            <pc:sldMk cId="4020151227" sldId="263"/>
            <ac:spMk id="4" creationId="{A83B11D8-6DC6-4201-9F21-E2C78B567259}"/>
          </ac:spMkLst>
        </pc:spChg>
        <pc:spChg chg="mod">
          <ac:chgData name="Sue Mckenzie" userId="449b71315b774a17" providerId="LiveId" clId="{792FD0F3-B4AA-4214-847E-822AA69F0946}" dt="2020-11-24T08:22:28.951" v="1113" actId="18245"/>
          <ac:spMkLst>
            <pc:docMk/>
            <pc:sldMk cId="4020151227" sldId="263"/>
            <ac:spMk id="5" creationId="{44C80189-644C-4E61-ABC1-9BBD74173DB0}"/>
          </ac:spMkLst>
        </pc:spChg>
        <pc:spChg chg="mod">
          <ac:chgData name="Sue Mckenzie" userId="449b71315b774a17" providerId="LiveId" clId="{792FD0F3-B4AA-4214-847E-822AA69F0946}" dt="2020-11-24T08:22:28.951" v="1113" actId="18245"/>
          <ac:spMkLst>
            <pc:docMk/>
            <pc:sldMk cId="4020151227" sldId="263"/>
            <ac:spMk id="6" creationId="{2CC30AEB-72DA-408E-80E7-E3F0CCB1240D}"/>
          </ac:spMkLst>
        </pc:spChg>
        <pc:spChg chg="add del">
          <ac:chgData name="Sue Mckenzie" userId="449b71315b774a17" providerId="LiveId" clId="{792FD0F3-B4AA-4214-847E-822AA69F0946}" dt="2020-11-24T08:20:24.031" v="1105" actId="26606"/>
          <ac:spMkLst>
            <pc:docMk/>
            <pc:sldMk cId="4020151227" sldId="263"/>
            <ac:spMk id="7" creationId="{6C4028FD-8BAA-4A19-BFDE-594D991B7552}"/>
          </ac:spMkLst>
        </pc:spChg>
        <pc:spChg chg="mod">
          <ac:chgData name="Sue Mckenzie" userId="449b71315b774a17" providerId="LiveId" clId="{792FD0F3-B4AA-4214-847E-822AA69F0946}" dt="2020-11-24T08:22:28.951" v="1113" actId="18245"/>
          <ac:spMkLst>
            <pc:docMk/>
            <pc:sldMk cId="4020151227" sldId="263"/>
            <ac:spMk id="8" creationId="{104E4A0C-D67C-45A5-8FA9-988EAA17CF31}"/>
          </ac:spMkLst>
        </pc:spChg>
        <pc:spChg chg="mod">
          <ac:chgData name="Sue Mckenzie" userId="449b71315b774a17" providerId="LiveId" clId="{792FD0F3-B4AA-4214-847E-822AA69F0946}" dt="2020-11-24T08:22:28.951" v="1113" actId="18245"/>
          <ac:spMkLst>
            <pc:docMk/>
            <pc:sldMk cId="4020151227" sldId="263"/>
            <ac:spMk id="9" creationId="{BA7E2A77-A167-4465-A911-DBE221D02FBF}"/>
          </ac:spMkLst>
        </pc:spChg>
        <pc:spChg chg="mod">
          <ac:chgData name="Sue Mckenzie" userId="449b71315b774a17" providerId="LiveId" clId="{792FD0F3-B4AA-4214-847E-822AA69F0946}" dt="2020-11-24T08:22:28.951" v="1113" actId="18245"/>
          <ac:spMkLst>
            <pc:docMk/>
            <pc:sldMk cId="4020151227" sldId="263"/>
            <ac:spMk id="10" creationId="{BF11D383-E134-41F2-8C73-311402742B16}"/>
          </ac:spMkLst>
        </pc:spChg>
        <pc:spChg chg="add del">
          <ac:chgData name="Sue Mckenzie" userId="449b71315b774a17" providerId="LiveId" clId="{792FD0F3-B4AA-4214-847E-822AA69F0946}" dt="2020-11-24T08:23:02.813" v="1115" actId="26606"/>
          <ac:spMkLst>
            <pc:docMk/>
            <pc:sldMk cId="4020151227" sldId="263"/>
            <ac:spMk id="15" creationId="{32BC26D8-82FB-445E-AA49-62A77D7C1EE0}"/>
          </ac:spMkLst>
        </pc:spChg>
        <pc:spChg chg="add del">
          <ac:chgData name="Sue Mckenzie" userId="449b71315b774a17" providerId="LiveId" clId="{792FD0F3-B4AA-4214-847E-822AA69F0946}" dt="2020-11-24T08:23:02.813" v="1115" actId="26606"/>
          <ac:spMkLst>
            <pc:docMk/>
            <pc:sldMk cId="4020151227" sldId="263"/>
            <ac:spMk id="17" creationId="{CB44330D-EA18-4254-AA95-EB49948539B8}"/>
          </ac:spMkLst>
        </pc:spChg>
        <pc:grpChg chg="add mod">
          <ac:chgData name="Sue Mckenzie" userId="449b71315b774a17" providerId="LiveId" clId="{792FD0F3-B4AA-4214-847E-822AA69F0946}" dt="2020-11-24T08:23:02.813" v="1115" actId="26606"/>
          <ac:grpSpMkLst>
            <pc:docMk/>
            <pc:sldMk cId="4020151227" sldId="263"/>
            <ac:grpSpMk id="3" creationId="{2F25F1C1-E89F-4C0F-940A-4B0A671C5681}"/>
          </ac:grpSpMkLst>
        </pc:grpChg>
        <pc:graphicFrameChg chg="add del mod modGraphic">
          <ac:chgData name="Sue Mckenzie" userId="449b71315b774a17" providerId="LiveId" clId="{792FD0F3-B4AA-4214-847E-822AA69F0946}" dt="2020-11-24T08:22:28.951" v="1113" actId="18245"/>
          <ac:graphicFrameMkLst>
            <pc:docMk/>
            <pc:sldMk cId="4020151227" sldId="263"/>
            <ac:graphicFrameMk id="2" creationId="{0D22A037-3B80-422C-9F40-BEE9A56D9DC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40519-93C3-4A19-A5A6-3D88D4CDDD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E76C62-7E42-4FBA-A921-2232AF185CBB}">
      <dgm:prSet/>
      <dgm:spPr/>
      <dgm:t>
        <a:bodyPr/>
        <a:lstStyle/>
        <a:p>
          <a:r>
            <a:rPr lang="en-GB" dirty="0"/>
            <a:t>Experienced</a:t>
          </a:r>
          <a:endParaRPr lang="en-US" dirty="0"/>
        </a:p>
      </dgm:t>
    </dgm:pt>
    <dgm:pt modelId="{71B8DE72-1CCF-4EAE-8632-E201FE3B2170}" type="parTrans" cxnId="{AA972C90-8ED7-4DF5-ABC9-930D8BC245A5}">
      <dgm:prSet/>
      <dgm:spPr/>
      <dgm:t>
        <a:bodyPr/>
        <a:lstStyle/>
        <a:p>
          <a:endParaRPr lang="en-US"/>
        </a:p>
      </dgm:t>
    </dgm:pt>
    <dgm:pt modelId="{7DE1DF6E-A2D1-417B-B513-E98C27A88681}" type="sibTrans" cxnId="{AA972C90-8ED7-4DF5-ABC9-930D8BC245A5}">
      <dgm:prSet/>
      <dgm:spPr/>
      <dgm:t>
        <a:bodyPr/>
        <a:lstStyle/>
        <a:p>
          <a:endParaRPr lang="en-US"/>
        </a:p>
      </dgm:t>
    </dgm:pt>
    <dgm:pt modelId="{FFF29231-8E97-4C02-AFDB-7E7CD3E6168D}">
      <dgm:prSet/>
      <dgm:spPr/>
      <dgm:t>
        <a:bodyPr/>
        <a:lstStyle/>
        <a:p>
          <a:r>
            <a:rPr lang="en-GB" dirty="0"/>
            <a:t>Forensic</a:t>
          </a:r>
          <a:endParaRPr lang="en-US" dirty="0"/>
        </a:p>
      </dgm:t>
    </dgm:pt>
    <dgm:pt modelId="{7C5D8E1C-73F1-468D-9C2A-90C1D85589D3}" type="parTrans" cxnId="{85B64C53-721C-4B01-B788-25852D2A23F2}">
      <dgm:prSet/>
      <dgm:spPr/>
      <dgm:t>
        <a:bodyPr/>
        <a:lstStyle/>
        <a:p>
          <a:endParaRPr lang="en-US"/>
        </a:p>
      </dgm:t>
    </dgm:pt>
    <dgm:pt modelId="{536D8130-CC1F-4D06-87F2-624E2C54ED29}" type="sibTrans" cxnId="{85B64C53-721C-4B01-B788-25852D2A23F2}">
      <dgm:prSet/>
      <dgm:spPr/>
      <dgm:t>
        <a:bodyPr/>
        <a:lstStyle/>
        <a:p>
          <a:endParaRPr lang="en-US"/>
        </a:p>
      </dgm:t>
    </dgm:pt>
    <dgm:pt modelId="{C7708208-2368-490E-B17D-8821E7701592}">
      <dgm:prSet/>
      <dgm:spPr/>
      <dgm:t>
        <a:bodyPr/>
        <a:lstStyle/>
        <a:p>
          <a:r>
            <a:rPr lang="en-GB" dirty="0"/>
            <a:t>Good listeners</a:t>
          </a:r>
          <a:endParaRPr lang="en-US" dirty="0"/>
        </a:p>
      </dgm:t>
    </dgm:pt>
    <dgm:pt modelId="{975E21C9-3E86-4897-B37C-FF1167B37979}" type="parTrans" cxnId="{C162F5BC-7D95-4610-A0E8-426169ADAD1D}">
      <dgm:prSet/>
      <dgm:spPr/>
      <dgm:t>
        <a:bodyPr/>
        <a:lstStyle/>
        <a:p>
          <a:endParaRPr lang="en-US"/>
        </a:p>
      </dgm:t>
    </dgm:pt>
    <dgm:pt modelId="{71194BC1-2786-4884-8F10-F18BC7B845E0}" type="sibTrans" cxnId="{C162F5BC-7D95-4610-A0E8-426169ADAD1D}">
      <dgm:prSet/>
      <dgm:spPr/>
      <dgm:t>
        <a:bodyPr/>
        <a:lstStyle/>
        <a:p>
          <a:endParaRPr lang="en-US"/>
        </a:p>
      </dgm:t>
    </dgm:pt>
    <dgm:pt modelId="{F2D8B7AB-AA3C-48F4-ACFE-93361FE73DD3}">
      <dgm:prSet/>
      <dgm:spPr/>
      <dgm:t>
        <a:bodyPr/>
        <a:lstStyle/>
        <a:p>
          <a:r>
            <a:rPr lang="en-GB" dirty="0"/>
            <a:t>Strategic thinkers</a:t>
          </a:r>
          <a:endParaRPr lang="en-US" dirty="0"/>
        </a:p>
      </dgm:t>
    </dgm:pt>
    <dgm:pt modelId="{3725EFF9-BC17-460C-95F3-CA9ABE803F01}" type="parTrans" cxnId="{5124A493-BCFC-4FD2-A561-EEFA5970774F}">
      <dgm:prSet/>
      <dgm:spPr/>
      <dgm:t>
        <a:bodyPr/>
        <a:lstStyle/>
        <a:p>
          <a:endParaRPr lang="en-US"/>
        </a:p>
      </dgm:t>
    </dgm:pt>
    <dgm:pt modelId="{1E031F64-4E8D-4352-ACD2-5D736A2B8809}" type="sibTrans" cxnId="{5124A493-BCFC-4FD2-A561-EEFA5970774F}">
      <dgm:prSet/>
      <dgm:spPr/>
      <dgm:t>
        <a:bodyPr/>
        <a:lstStyle/>
        <a:p>
          <a:endParaRPr lang="en-US"/>
        </a:p>
      </dgm:t>
    </dgm:pt>
    <dgm:pt modelId="{A0C37E08-6C2B-423B-8845-1B9DD76DD511}" type="pres">
      <dgm:prSet presAssocID="{6E640519-93C3-4A19-A5A6-3D88D4CDDD51}" presName="root" presStyleCnt="0">
        <dgm:presLayoutVars>
          <dgm:dir/>
          <dgm:resizeHandles val="exact"/>
        </dgm:presLayoutVars>
      </dgm:prSet>
      <dgm:spPr/>
    </dgm:pt>
    <dgm:pt modelId="{AAD4ED45-510C-4934-B3A6-706506E156ED}" type="pres">
      <dgm:prSet presAssocID="{84E76C62-7E42-4FBA-A921-2232AF185CBB}" presName="compNode" presStyleCnt="0"/>
      <dgm:spPr/>
    </dgm:pt>
    <dgm:pt modelId="{71381279-2C46-4479-B9F7-136813C0427B}" type="pres">
      <dgm:prSet presAssocID="{84E76C62-7E42-4FBA-A921-2232AF185CBB}" presName="iconRect" presStyleLbl="node1" presStyleIdx="0" presStyleCnt="4" custScaleX="340491" custScaleY="302037" custLinFactNeighborX="2328" custLinFactNeighborY="-698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134796-941A-40B5-8637-8D56ED6E1E1A}" type="pres">
      <dgm:prSet presAssocID="{84E76C62-7E42-4FBA-A921-2232AF185CBB}" presName="spaceRect" presStyleCnt="0"/>
      <dgm:spPr/>
    </dgm:pt>
    <dgm:pt modelId="{60A430A1-1CD2-4E15-B55C-9CE7DB280BB8}" type="pres">
      <dgm:prSet presAssocID="{84E76C62-7E42-4FBA-A921-2232AF185CBB}" presName="textRect" presStyleLbl="revTx" presStyleIdx="0" presStyleCnt="4" custLinFactNeighborX="-3291" custLinFactNeighborY="58290">
        <dgm:presLayoutVars>
          <dgm:chMax val="1"/>
          <dgm:chPref val="1"/>
        </dgm:presLayoutVars>
      </dgm:prSet>
      <dgm:spPr/>
    </dgm:pt>
    <dgm:pt modelId="{CE917C72-0D66-4A31-958E-D49178A758AC}" type="pres">
      <dgm:prSet presAssocID="{7DE1DF6E-A2D1-417B-B513-E98C27A88681}" presName="sibTrans" presStyleCnt="0"/>
      <dgm:spPr/>
    </dgm:pt>
    <dgm:pt modelId="{54B117B9-E3A4-48F6-A26E-6C07DE124046}" type="pres">
      <dgm:prSet presAssocID="{FFF29231-8E97-4C02-AFDB-7E7CD3E6168D}" presName="compNode" presStyleCnt="0"/>
      <dgm:spPr/>
    </dgm:pt>
    <dgm:pt modelId="{28E12523-605A-48F0-A1EB-4C70909C5F89}" type="pres">
      <dgm:prSet presAssocID="{FFF29231-8E97-4C02-AFDB-7E7CD3E6168D}" presName="iconRect" presStyleLbl="node1" presStyleIdx="1" presStyleCnt="4" custScaleX="244332" custScaleY="227880" custLinFactNeighborX="-1164" custLinFactNeighborY="-709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F07815FB-624C-4437-8D16-CE29A33F996B}" type="pres">
      <dgm:prSet presAssocID="{FFF29231-8E97-4C02-AFDB-7E7CD3E6168D}" presName="spaceRect" presStyleCnt="0"/>
      <dgm:spPr/>
    </dgm:pt>
    <dgm:pt modelId="{3A22A464-DC62-487C-93AA-543E56539CC7}" type="pres">
      <dgm:prSet presAssocID="{FFF29231-8E97-4C02-AFDB-7E7CD3E6168D}" presName="textRect" presStyleLbl="revTx" presStyleIdx="1" presStyleCnt="4" custLinFactNeighborX="-1" custLinFactNeighborY="77248">
        <dgm:presLayoutVars>
          <dgm:chMax val="1"/>
          <dgm:chPref val="1"/>
        </dgm:presLayoutVars>
      </dgm:prSet>
      <dgm:spPr/>
    </dgm:pt>
    <dgm:pt modelId="{AB3DAE9F-CEBA-4D56-9481-659DD04B29BF}" type="pres">
      <dgm:prSet presAssocID="{536D8130-CC1F-4D06-87F2-624E2C54ED29}" presName="sibTrans" presStyleCnt="0"/>
      <dgm:spPr/>
    </dgm:pt>
    <dgm:pt modelId="{CBE5CA14-3633-4387-AEAA-6B2E65CED289}" type="pres">
      <dgm:prSet presAssocID="{C7708208-2368-490E-B17D-8821E7701592}" presName="compNode" presStyleCnt="0"/>
      <dgm:spPr/>
    </dgm:pt>
    <dgm:pt modelId="{8B4E5807-9B18-47C7-82E5-A2913092FD89}" type="pres">
      <dgm:prSet presAssocID="{C7708208-2368-490E-B17D-8821E7701592}" presName="iconRect" presStyleLbl="node1" presStyleIdx="2" presStyleCnt="4" custScaleX="270533" custScaleY="341765" custLinFactNeighborX="13966" custLinFactNeighborY="-896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109BAACD-6B6F-4A91-BFF9-143E08151244}" type="pres">
      <dgm:prSet presAssocID="{C7708208-2368-490E-B17D-8821E7701592}" presName="spaceRect" presStyleCnt="0"/>
      <dgm:spPr/>
    </dgm:pt>
    <dgm:pt modelId="{DECB90B2-E4B0-49C7-97A0-69CE9318EB08}" type="pres">
      <dgm:prSet presAssocID="{C7708208-2368-490E-B17D-8821E7701592}" presName="textRect" presStyleLbl="revTx" presStyleIdx="2" presStyleCnt="4" custLinFactNeighborX="4265" custLinFactNeighborY="39279">
        <dgm:presLayoutVars>
          <dgm:chMax val="1"/>
          <dgm:chPref val="1"/>
        </dgm:presLayoutVars>
      </dgm:prSet>
      <dgm:spPr/>
    </dgm:pt>
    <dgm:pt modelId="{71BD611C-6879-4212-A4A3-E6DCBE28A06C}" type="pres">
      <dgm:prSet presAssocID="{71194BC1-2786-4884-8F10-F18BC7B845E0}" presName="sibTrans" presStyleCnt="0"/>
      <dgm:spPr/>
    </dgm:pt>
    <dgm:pt modelId="{8099E4DA-5B0A-4104-910D-05115869DD06}" type="pres">
      <dgm:prSet presAssocID="{F2D8B7AB-AA3C-48F4-ACFE-93361FE73DD3}" presName="compNode" presStyleCnt="0"/>
      <dgm:spPr/>
    </dgm:pt>
    <dgm:pt modelId="{59BFF7AE-F731-46BA-9FC4-0D1B46510C11}" type="pres">
      <dgm:prSet presAssocID="{F2D8B7AB-AA3C-48F4-ACFE-93361FE73DD3}" presName="iconRect" presStyleLbl="node1" presStyleIdx="3" presStyleCnt="4" custScaleX="297035" custScaleY="255287" custLinFactNeighborX="14582" custLinFactNeighborY="-7164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F95C706-281E-4B19-8572-6E6EBA319D7F}" type="pres">
      <dgm:prSet presAssocID="{F2D8B7AB-AA3C-48F4-ACFE-93361FE73DD3}" presName="spaceRect" presStyleCnt="0"/>
      <dgm:spPr/>
    </dgm:pt>
    <dgm:pt modelId="{122746FF-FD45-424A-B3F4-FF5263B56ECC}" type="pres">
      <dgm:prSet presAssocID="{F2D8B7AB-AA3C-48F4-ACFE-93361FE73DD3}" presName="textRect" presStyleLbl="revTx" presStyleIdx="3" presStyleCnt="4" custLinFactNeighborX="524" custLinFactNeighborY="57608">
        <dgm:presLayoutVars>
          <dgm:chMax val="1"/>
          <dgm:chPref val="1"/>
        </dgm:presLayoutVars>
      </dgm:prSet>
      <dgm:spPr/>
    </dgm:pt>
  </dgm:ptLst>
  <dgm:cxnLst>
    <dgm:cxn modelId="{7B551632-A22C-40FE-A361-542E17F897DA}" type="presOf" srcId="{6E640519-93C3-4A19-A5A6-3D88D4CDDD51}" destId="{A0C37E08-6C2B-423B-8845-1B9DD76DD511}" srcOrd="0" destOrd="0" presId="urn:microsoft.com/office/officeart/2018/2/layout/IconLabelList"/>
    <dgm:cxn modelId="{31B6C270-55DC-4B11-87A6-163099FE0EC2}" type="presOf" srcId="{C7708208-2368-490E-B17D-8821E7701592}" destId="{DECB90B2-E4B0-49C7-97A0-69CE9318EB08}" srcOrd="0" destOrd="0" presId="urn:microsoft.com/office/officeart/2018/2/layout/IconLabelList"/>
    <dgm:cxn modelId="{85B64C53-721C-4B01-B788-25852D2A23F2}" srcId="{6E640519-93C3-4A19-A5A6-3D88D4CDDD51}" destId="{FFF29231-8E97-4C02-AFDB-7E7CD3E6168D}" srcOrd="1" destOrd="0" parTransId="{7C5D8E1C-73F1-468D-9C2A-90C1D85589D3}" sibTransId="{536D8130-CC1F-4D06-87F2-624E2C54ED29}"/>
    <dgm:cxn modelId="{69DA458C-4EF7-44ED-AFDB-EEA5DFDF2FFA}" type="presOf" srcId="{84E76C62-7E42-4FBA-A921-2232AF185CBB}" destId="{60A430A1-1CD2-4E15-B55C-9CE7DB280BB8}" srcOrd="0" destOrd="0" presId="urn:microsoft.com/office/officeart/2018/2/layout/IconLabelList"/>
    <dgm:cxn modelId="{AA972C90-8ED7-4DF5-ABC9-930D8BC245A5}" srcId="{6E640519-93C3-4A19-A5A6-3D88D4CDDD51}" destId="{84E76C62-7E42-4FBA-A921-2232AF185CBB}" srcOrd="0" destOrd="0" parTransId="{71B8DE72-1CCF-4EAE-8632-E201FE3B2170}" sibTransId="{7DE1DF6E-A2D1-417B-B513-E98C27A88681}"/>
    <dgm:cxn modelId="{5124A493-BCFC-4FD2-A561-EEFA5970774F}" srcId="{6E640519-93C3-4A19-A5A6-3D88D4CDDD51}" destId="{F2D8B7AB-AA3C-48F4-ACFE-93361FE73DD3}" srcOrd="3" destOrd="0" parTransId="{3725EFF9-BC17-460C-95F3-CA9ABE803F01}" sibTransId="{1E031F64-4E8D-4352-ACD2-5D736A2B8809}"/>
    <dgm:cxn modelId="{BAAF1698-D7A7-4441-9C0A-8616067AD0C7}" type="presOf" srcId="{FFF29231-8E97-4C02-AFDB-7E7CD3E6168D}" destId="{3A22A464-DC62-487C-93AA-543E56539CC7}" srcOrd="0" destOrd="0" presId="urn:microsoft.com/office/officeart/2018/2/layout/IconLabelList"/>
    <dgm:cxn modelId="{C162F5BC-7D95-4610-A0E8-426169ADAD1D}" srcId="{6E640519-93C3-4A19-A5A6-3D88D4CDDD51}" destId="{C7708208-2368-490E-B17D-8821E7701592}" srcOrd="2" destOrd="0" parTransId="{975E21C9-3E86-4897-B37C-FF1167B37979}" sibTransId="{71194BC1-2786-4884-8F10-F18BC7B845E0}"/>
    <dgm:cxn modelId="{169D9BF7-9BC8-4D62-A9CD-C497C04DC2B1}" type="presOf" srcId="{F2D8B7AB-AA3C-48F4-ACFE-93361FE73DD3}" destId="{122746FF-FD45-424A-B3F4-FF5263B56ECC}" srcOrd="0" destOrd="0" presId="urn:microsoft.com/office/officeart/2018/2/layout/IconLabelList"/>
    <dgm:cxn modelId="{DEF6719F-9B2B-4BC2-93F2-46C13A1C3F8E}" type="presParOf" srcId="{A0C37E08-6C2B-423B-8845-1B9DD76DD511}" destId="{AAD4ED45-510C-4934-B3A6-706506E156ED}" srcOrd="0" destOrd="0" presId="urn:microsoft.com/office/officeart/2018/2/layout/IconLabelList"/>
    <dgm:cxn modelId="{70250391-4E50-461A-9641-71DE6BD58E9E}" type="presParOf" srcId="{AAD4ED45-510C-4934-B3A6-706506E156ED}" destId="{71381279-2C46-4479-B9F7-136813C0427B}" srcOrd="0" destOrd="0" presId="urn:microsoft.com/office/officeart/2018/2/layout/IconLabelList"/>
    <dgm:cxn modelId="{AB2737CD-C54C-43FD-85CA-73A3F41D6DAC}" type="presParOf" srcId="{AAD4ED45-510C-4934-B3A6-706506E156ED}" destId="{E4134796-941A-40B5-8637-8D56ED6E1E1A}" srcOrd="1" destOrd="0" presId="urn:microsoft.com/office/officeart/2018/2/layout/IconLabelList"/>
    <dgm:cxn modelId="{5AA5DBD6-AFA6-47B0-AA5A-545FE32F1090}" type="presParOf" srcId="{AAD4ED45-510C-4934-B3A6-706506E156ED}" destId="{60A430A1-1CD2-4E15-B55C-9CE7DB280BB8}" srcOrd="2" destOrd="0" presId="urn:microsoft.com/office/officeart/2018/2/layout/IconLabelList"/>
    <dgm:cxn modelId="{151393A7-E3DE-4F4C-B122-2E7BD12C3D5D}" type="presParOf" srcId="{A0C37E08-6C2B-423B-8845-1B9DD76DD511}" destId="{CE917C72-0D66-4A31-958E-D49178A758AC}" srcOrd="1" destOrd="0" presId="urn:microsoft.com/office/officeart/2018/2/layout/IconLabelList"/>
    <dgm:cxn modelId="{E6A0E76F-EF9B-49DF-86A8-2D69542576E2}" type="presParOf" srcId="{A0C37E08-6C2B-423B-8845-1B9DD76DD511}" destId="{54B117B9-E3A4-48F6-A26E-6C07DE124046}" srcOrd="2" destOrd="0" presId="urn:microsoft.com/office/officeart/2018/2/layout/IconLabelList"/>
    <dgm:cxn modelId="{51D37F5C-8731-4ACF-9BB7-551FBABD80C8}" type="presParOf" srcId="{54B117B9-E3A4-48F6-A26E-6C07DE124046}" destId="{28E12523-605A-48F0-A1EB-4C70909C5F89}" srcOrd="0" destOrd="0" presId="urn:microsoft.com/office/officeart/2018/2/layout/IconLabelList"/>
    <dgm:cxn modelId="{88ED4C59-7419-4161-A66D-44C1DABDA69F}" type="presParOf" srcId="{54B117B9-E3A4-48F6-A26E-6C07DE124046}" destId="{F07815FB-624C-4437-8D16-CE29A33F996B}" srcOrd="1" destOrd="0" presId="urn:microsoft.com/office/officeart/2018/2/layout/IconLabelList"/>
    <dgm:cxn modelId="{7CA632DD-5D44-4E46-BC8D-9078FCF2D3FB}" type="presParOf" srcId="{54B117B9-E3A4-48F6-A26E-6C07DE124046}" destId="{3A22A464-DC62-487C-93AA-543E56539CC7}" srcOrd="2" destOrd="0" presId="urn:microsoft.com/office/officeart/2018/2/layout/IconLabelList"/>
    <dgm:cxn modelId="{D0261D91-D468-46A8-AAD4-282D9ECC6CC8}" type="presParOf" srcId="{A0C37E08-6C2B-423B-8845-1B9DD76DD511}" destId="{AB3DAE9F-CEBA-4D56-9481-659DD04B29BF}" srcOrd="3" destOrd="0" presId="urn:microsoft.com/office/officeart/2018/2/layout/IconLabelList"/>
    <dgm:cxn modelId="{A724CA10-A975-421A-B418-9887B66ED4D2}" type="presParOf" srcId="{A0C37E08-6C2B-423B-8845-1B9DD76DD511}" destId="{CBE5CA14-3633-4387-AEAA-6B2E65CED289}" srcOrd="4" destOrd="0" presId="urn:microsoft.com/office/officeart/2018/2/layout/IconLabelList"/>
    <dgm:cxn modelId="{CB445E10-5FD7-4216-8FED-77B114E4EF62}" type="presParOf" srcId="{CBE5CA14-3633-4387-AEAA-6B2E65CED289}" destId="{8B4E5807-9B18-47C7-82E5-A2913092FD89}" srcOrd="0" destOrd="0" presId="urn:microsoft.com/office/officeart/2018/2/layout/IconLabelList"/>
    <dgm:cxn modelId="{5E0346F1-2B60-4442-B50D-90EE9626C580}" type="presParOf" srcId="{CBE5CA14-3633-4387-AEAA-6B2E65CED289}" destId="{109BAACD-6B6F-4A91-BFF9-143E08151244}" srcOrd="1" destOrd="0" presId="urn:microsoft.com/office/officeart/2018/2/layout/IconLabelList"/>
    <dgm:cxn modelId="{92FFFBC0-4F73-48E8-9198-B6F4A4BE8598}" type="presParOf" srcId="{CBE5CA14-3633-4387-AEAA-6B2E65CED289}" destId="{DECB90B2-E4B0-49C7-97A0-69CE9318EB08}" srcOrd="2" destOrd="0" presId="urn:microsoft.com/office/officeart/2018/2/layout/IconLabelList"/>
    <dgm:cxn modelId="{A9C03829-D41D-43E3-804B-9E6020CDEE12}" type="presParOf" srcId="{A0C37E08-6C2B-423B-8845-1B9DD76DD511}" destId="{71BD611C-6879-4212-A4A3-E6DCBE28A06C}" srcOrd="5" destOrd="0" presId="urn:microsoft.com/office/officeart/2018/2/layout/IconLabelList"/>
    <dgm:cxn modelId="{FFCDD5F2-6873-4403-AD5D-908093FCC389}" type="presParOf" srcId="{A0C37E08-6C2B-423B-8845-1B9DD76DD511}" destId="{8099E4DA-5B0A-4104-910D-05115869DD06}" srcOrd="6" destOrd="0" presId="urn:microsoft.com/office/officeart/2018/2/layout/IconLabelList"/>
    <dgm:cxn modelId="{AC2B30D7-35CA-4893-B5C2-BA2B143FB128}" type="presParOf" srcId="{8099E4DA-5B0A-4104-910D-05115869DD06}" destId="{59BFF7AE-F731-46BA-9FC4-0D1B46510C11}" srcOrd="0" destOrd="0" presId="urn:microsoft.com/office/officeart/2018/2/layout/IconLabelList"/>
    <dgm:cxn modelId="{68531621-B754-4C70-BC8E-5B5E7C6B2422}" type="presParOf" srcId="{8099E4DA-5B0A-4104-910D-05115869DD06}" destId="{AF95C706-281E-4B19-8572-6E6EBA319D7F}" srcOrd="1" destOrd="0" presId="urn:microsoft.com/office/officeart/2018/2/layout/IconLabelList"/>
    <dgm:cxn modelId="{8A94A221-B77C-4816-B087-3710997660F8}" type="presParOf" srcId="{8099E4DA-5B0A-4104-910D-05115869DD06}" destId="{122746FF-FD45-424A-B3F4-FF5263B56E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81279-2C46-4479-B9F7-136813C0427B}">
      <dsp:nvSpPr>
        <dsp:cNvPr id="0" name=""/>
        <dsp:cNvSpPr/>
      </dsp:nvSpPr>
      <dsp:spPr>
        <a:xfrm>
          <a:off x="136973" y="300935"/>
          <a:ext cx="2757977" cy="24464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430A1-1CD2-4E15-B55C-9CE7DB280BB8}">
      <dsp:nvSpPr>
        <dsp:cNvPr id="0" name=""/>
        <dsp:cNvSpPr/>
      </dsp:nvSpPr>
      <dsp:spPr>
        <a:xfrm>
          <a:off x="537867" y="318448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Experienced</a:t>
          </a:r>
          <a:endParaRPr lang="en-US" sz="2500" kern="1200" dirty="0"/>
        </a:p>
      </dsp:txBody>
      <dsp:txXfrm>
        <a:off x="537867" y="3184483"/>
        <a:ext cx="1800000" cy="720000"/>
      </dsp:txXfrm>
    </dsp:sp>
    <dsp:sp modelId="{28E12523-605A-48F0-A1EB-4C70909C5F89}">
      <dsp:nvSpPr>
        <dsp:cNvPr id="0" name=""/>
        <dsp:cNvSpPr/>
      </dsp:nvSpPr>
      <dsp:spPr>
        <a:xfrm>
          <a:off x="3181665" y="441674"/>
          <a:ext cx="1979089" cy="1845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2A464-DC62-487C-93AA-543E56539CC7}">
      <dsp:nvSpPr>
        <dsp:cNvPr id="0" name=""/>
        <dsp:cNvSpPr/>
      </dsp:nvSpPr>
      <dsp:spPr>
        <a:xfrm>
          <a:off x="3280620" y="31708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Forensic</a:t>
          </a:r>
          <a:endParaRPr lang="en-US" sz="2500" kern="1200" dirty="0"/>
        </a:p>
      </dsp:txBody>
      <dsp:txXfrm>
        <a:off x="3280620" y="3170813"/>
        <a:ext cx="1800000" cy="720000"/>
      </dsp:txXfrm>
    </dsp:sp>
    <dsp:sp modelId="{8B4E5807-9B18-47C7-82E5-A2913092FD89}">
      <dsp:nvSpPr>
        <dsp:cNvPr id="0" name=""/>
        <dsp:cNvSpPr/>
      </dsp:nvSpPr>
      <dsp:spPr>
        <a:xfrm>
          <a:off x="5598307" y="60227"/>
          <a:ext cx="2191317" cy="27682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B90B2-E4B0-49C7-97A0-69CE9318EB08}">
      <dsp:nvSpPr>
        <dsp:cNvPr id="0" name=""/>
        <dsp:cNvSpPr/>
      </dsp:nvSpPr>
      <dsp:spPr>
        <a:xfrm>
          <a:off x="5757611" y="312805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Good listeners</a:t>
          </a:r>
          <a:endParaRPr lang="en-US" sz="2500" kern="1200" dirty="0"/>
        </a:p>
      </dsp:txBody>
      <dsp:txXfrm>
        <a:off x="5757611" y="3128053"/>
        <a:ext cx="1800000" cy="720000"/>
      </dsp:txXfrm>
    </dsp:sp>
    <dsp:sp modelId="{59BFF7AE-F731-46BA-9FC4-0D1B46510C11}">
      <dsp:nvSpPr>
        <dsp:cNvPr id="0" name=""/>
        <dsp:cNvSpPr/>
      </dsp:nvSpPr>
      <dsp:spPr>
        <a:xfrm>
          <a:off x="8109614" y="380894"/>
          <a:ext cx="2405983" cy="20678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746FF-FD45-424A-B3F4-FF5263B56ECC}">
      <dsp:nvSpPr>
        <dsp:cNvPr id="0" name=""/>
        <dsp:cNvSpPr/>
      </dsp:nvSpPr>
      <dsp:spPr>
        <a:xfrm>
          <a:off x="8303923" y="30849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Strategic thinkers</a:t>
          </a:r>
          <a:endParaRPr lang="en-US" sz="2500" kern="1200" dirty="0"/>
        </a:p>
      </dsp:txBody>
      <dsp:txXfrm>
        <a:off x="8303923" y="3084904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B7976-1136-4F23-9EEB-35F4C8329C0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F09F-DD66-4C47-A1EA-B72AE2173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F09F-DD66-4C47-A1EA-B72AE21737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3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F09F-DD66-4C47-A1EA-B72AE21737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1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F09F-DD66-4C47-A1EA-B72AE21737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4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F09F-DD66-4C47-A1EA-B72AE21737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F09F-DD66-4C47-A1EA-B72AE21737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7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17FA-5FD8-4CB9-8EB8-9ACE999C2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90299-E472-4F84-9B0E-FD5BB1F7D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57E1-27B6-4961-9EC2-84A204C8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CBBD-2A9B-4277-91AD-7F6FDAED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A4DF-A852-4FA8-B5E6-6FE189B3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3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854A-7312-4878-A38D-C36A9D4D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C2032-C96B-4444-A17E-814780AD7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FEF4-FA14-45F1-8EC7-08962E69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90AB-18BC-4530-906B-B8862E54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C126-E3B0-4E81-A13D-9F9FEFE8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5360E-8CAA-4841-899F-2E2517745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1AEF1-6879-4B5F-AC2A-D7DE8CB13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EB0E-AE14-4259-907F-61E7BA1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902FF-0B38-463E-A4A9-F34B0BFE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E4D07-6A28-43B5-A22E-F0A421AE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4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6DE4-6DA3-491F-9185-ABD9450D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6B782-7B7D-4F59-9ACE-823F0FFAF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EE1E-01AD-45AC-83DF-21E97A33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2EF90-5A16-41A7-865E-BE07B13D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B509-7725-42C2-8D0D-D976126D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0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B611-C1B6-4ECD-A05E-127DF4C3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17892-A403-4B2E-878D-BB0719508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06B2A-D37A-4995-937F-060FD335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1514-0120-49F2-8349-541F1538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014E8-2D68-44BC-BAFE-E997FC9C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D857-FF3C-4F4F-9F2D-725028AC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C2474-908D-479F-80EF-679EBD1C2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2ABE1-8128-4732-BEFE-B587AF520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F0638-8CC4-462B-959D-4BD6E03F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A575B-E961-4877-9F43-FCDC6C34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9F1F7-29F8-4963-ABFB-DDF3109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4A71-399B-43E5-B58F-65AA1A50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E0EFC-F837-4FF6-9C4D-794C834AA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E8774-264F-40E6-AF71-66C8CE58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18DF8-CC76-4728-A1AF-4271D94CD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04900-B46C-4341-9C5B-F03817A18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C23F7-9450-4F21-B029-EDEDB8AB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2F3F8-E543-4D67-A4D0-7ED3E250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B17CB-4555-4D5C-91FD-911C6B59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9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322B-3E61-465B-B107-2480F664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69C84-0A61-4CA6-B290-CFF75C0E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DA9C2-35DB-41FE-9F13-0CD3C232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4B807-F44C-4E8A-94CF-7EB3A492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7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912C0-C98C-419B-98F8-8FBF6E80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CBEA2-09CC-452E-A652-BFC4834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DD300-4F62-44B9-8BEF-32CEB622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3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6348-CC98-42E2-9606-8E42FE5D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0E138-B503-4110-9ADE-C2EACAF4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08094-5645-4230-B8A6-1996982AF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99D05-9CB9-4F21-8D79-2AAFC50B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7916E-1E66-42C5-BF34-0E544B53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FB410-B5AC-4E79-815E-AC9121A6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4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74CA-0D88-4D6B-A31E-CDDA65BE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0B5C0-1DA2-4A5B-BDA6-07DF2CD86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4CB1C-9BC3-4AA1-9D87-06D9DFE2A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658FA-BEC7-41EE-816D-93E0D836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C0951-2E24-4A37-AA1F-6C6CDC4F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38FB-E73F-4AEB-8B8A-26A33EA0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6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E62559-A22D-4822-BA5A-2508225C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8071A-B0A3-40A2-8053-21E215C2E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1B720-49BB-4D01-B1E5-E71398F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9EEB-176E-4C57-A25D-CDD1EFA3AAA7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353D-F2A9-4950-9299-13BDAE1FB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38DE3-F527-44AE-8ED8-3425A7361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8CF4-7B0C-418C-BE50-C839E3A78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irrorinc.org/news/drug-free-communities-awards-grant-to-support-efforts-to-reduce-harvey-county-youth-drug-use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medium.com/everylibrary/3-ways-librarians-can-challenge-stereotypes-and-celebrate-diversity-2b1bdcb51764" TargetMode="Externa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reative-commons-images.com/highway-signs/e/evidence-based.html" TargetMode="External"/><Relationship Id="rId12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g"/><Relationship Id="rId11" Type="http://schemas.openxmlformats.org/officeDocument/2006/relationships/hyperlink" Target="https://mirrorinc.org/news/drug-free-communities-awards-grant-to-support-efforts-to-reduce-harvey-county-youth-drug-use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2.jpg"/><Relationship Id="rId4" Type="http://schemas.openxmlformats.org/officeDocument/2006/relationships/notesSlide" Target="../notesSlides/notesSlide4.xml"/><Relationship Id="rId9" Type="http://schemas.openxmlformats.org/officeDocument/2006/relationships/hyperlink" Target="http://undesirablewaif33.wikid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739E85F-43D4-4812-9185-F41AE4309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3" y="473611"/>
            <a:ext cx="11453853" cy="476291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25F9FF8-A049-4D4A-BFE2-2D02FFFEF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4"/>
    </mc:Choice>
    <mc:Fallback xmlns="">
      <p:transition spd="slow" advTm="1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079EF-1105-453D-99BB-86A76E7A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rgbClr val="C00000"/>
                </a:solidFill>
              </a:rPr>
              <a:t>Our team are…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EEC946E-CD09-4E6C-A870-3D19B3B60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987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3386AAC-3842-45C5-A6BB-E4D8A0B38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00"/>
    </mc:Choice>
    <mc:Fallback xmlns="">
      <p:transition spd="slow" advTm="30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5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D5BD-0595-4078-AFD2-582C4FC9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We believe that….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A138-D2D6-409F-B30A-DFB810ABD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16" y="1845148"/>
            <a:ext cx="6797405" cy="3719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400" dirty="0"/>
              <a:t>Culture changes people’s lives</a:t>
            </a:r>
          </a:p>
          <a:p>
            <a:r>
              <a:rPr lang="en-GB" sz="2400" dirty="0"/>
              <a:t>The best libraries are at the centre of their communities</a:t>
            </a:r>
          </a:p>
          <a:p>
            <a:r>
              <a:rPr lang="en-GB" sz="2400" dirty="0"/>
              <a:t>The needs of communities should determine the library service </a:t>
            </a:r>
          </a:p>
          <a:p>
            <a:r>
              <a:rPr lang="en-GB" sz="2400" dirty="0"/>
              <a:t>Successful strategies are evidence based</a:t>
            </a:r>
          </a:p>
          <a:p>
            <a:r>
              <a:rPr lang="en-GB" sz="2400" dirty="0"/>
              <a:t>Consultation is about listening rather than telling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3507A18-7D99-4A26-96C6-15CCD80E5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11290" y="168168"/>
            <a:ext cx="3168155" cy="3168155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28F04-2BFE-4666-A192-764E278A57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97556" y="3787688"/>
            <a:ext cx="3995623" cy="224753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35E1F26-E4C8-4683-9DF8-473BFBB87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88"/>
    </mc:Choice>
    <mc:Fallback xmlns="">
      <p:transition spd="slow" advTm="31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6BC64-E3B2-4FC6-BF82-94D695B9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68" y="283248"/>
            <a:ext cx="6318649" cy="14540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+mn-lt"/>
              </a:rPr>
              <a:t>What we can do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1221-375D-46EB-A9BE-3CAD2C4F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6" y="1564850"/>
            <a:ext cx="5509357" cy="4496122"/>
          </a:xfrm>
        </p:spPr>
        <p:txBody>
          <a:bodyPr anchor="ctr"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Evidence based strategies and research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Comprehensive needs analysis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Consultation and engagement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Evaluations of services and projects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Financial analysis and zero based budgets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Support with alternative governance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Training and coaching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rgbClr val="000000"/>
                </a:solidFill>
              </a:rPr>
              <a:t>Space planning and building design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41281231-6211-4E07-97B4-06B955D24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59844" y="359667"/>
            <a:ext cx="3205839" cy="213188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C3CE4EB-4512-4F1E-A7C9-E10C7F737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13910" y="3478741"/>
            <a:ext cx="1606964" cy="1606964"/>
          </a:xfrm>
          <a:prstGeom prst="rect">
            <a:avLst/>
          </a:prstGeom>
        </p:spPr>
      </p:pic>
      <p:sp>
        <p:nvSpPr>
          <p:cNvPr id="24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5A90A1-DE04-47EB-B8DC-367DFD73E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533568" y="5155661"/>
            <a:ext cx="2434432" cy="136936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503B1E8-4099-427B-A1BA-22E2857AE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8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72"/>
    </mc:Choice>
    <mc:Fallback>
      <p:transition spd="slow" advTm="4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7584B-9D71-40C2-9C03-F43F2A9F9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92" y="68960"/>
            <a:ext cx="11264630" cy="4684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75994-5362-42D7-8227-EB46EFE4DE2B}"/>
              </a:ext>
            </a:extLst>
          </p:cNvPr>
          <p:cNvSpPr txBox="1"/>
          <p:nvPr/>
        </p:nvSpPr>
        <p:spPr>
          <a:xfrm>
            <a:off x="784757" y="4855637"/>
            <a:ext cx="60943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Sue Mckenzie</a:t>
            </a:r>
          </a:p>
          <a:p>
            <a:r>
              <a:rPr lang="en-GB" sz="2000" dirty="0"/>
              <a:t>00 44 (0)7868 713786</a:t>
            </a:r>
          </a:p>
          <a:p>
            <a:r>
              <a:rPr lang="en-GB" sz="2000" dirty="0"/>
              <a:t>sue.mckenzie@redquadrant.com</a:t>
            </a:r>
          </a:p>
          <a:p>
            <a:endParaRPr lang="en-GB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817711-1C8B-4DFB-88B5-9DB271AB7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6"/>
    </mc:Choice>
    <mc:Fallback xmlns="">
      <p:transition spd="slow" advTm="11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6A2498775AB4CAD2DE323C2CB560A" ma:contentTypeVersion="12" ma:contentTypeDescription="Create a new document." ma:contentTypeScope="" ma:versionID="4d628fb8b96b565be7d3e18dd4728408">
  <xsd:schema xmlns:xsd="http://www.w3.org/2001/XMLSchema" xmlns:xs="http://www.w3.org/2001/XMLSchema" xmlns:p="http://schemas.microsoft.com/office/2006/metadata/properties" xmlns:ns2="ad933be1-d37f-4ef3-b2ba-721e4e1b8c67" xmlns:ns3="6faff7b4-04ae-4f6e-a3f7-dc47e359c8dd" targetNamespace="http://schemas.microsoft.com/office/2006/metadata/properties" ma:root="true" ma:fieldsID="ef6d3686e8dc6350e384bd5062c54339" ns2:_="" ns3:_="">
    <xsd:import namespace="ad933be1-d37f-4ef3-b2ba-721e4e1b8c67"/>
    <xsd:import namespace="6faff7b4-04ae-4f6e-a3f7-dc47e359c8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3be1-d37f-4ef3-b2ba-721e4e1b8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ff7b4-04ae-4f6e-a3f7-dc47e359c8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5574A0-442D-4BA7-8C6D-B3B831055DC0}"/>
</file>

<file path=customXml/itemProps2.xml><?xml version="1.0" encoding="utf-8"?>
<ds:datastoreItem xmlns:ds="http://schemas.openxmlformats.org/officeDocument/2006/customXml" ds:itemID="{AD14ABD0-A1EC-47D2-8CF9-C70079EAE4DD}"/>
</file>

<file path=customXml/itemProps3.xml><?xml version="1.0" encoding="utf-8"?>
<ds:datastoreItem xmlns:ds="http://schemas.openxmlformats.org/officeDocument/2006/customXml" ds:itemID="{21B2A9B2-0097-4377-8D3B-EEB6A105F23A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108</Words>
  <Application>Microsoft Office PowerPoint</Application>
  <PresentationFormat>Widescreen</PresentationFormat>
  <Paragraphs>29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Our team are…</vt:lpstr>
      <vt:lpstr>We believe that….</vt:lpstr>
      <vt:lpstr>What we can do for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Mckenzie</dc:creator>
  <cp:lastModifiedBy>Sue Mckenzie</cp:lastModifiedBy>
  <cp:revision>1</cp:revision>
  <dcterms:created xsi:type="dcterms:W3CDTF">2020-11-22T13:11:51Z</dcterms:created>
  <dcterms:modified xsi:type="dcterms:W3CDTF">2020-11-24T09:05:31Z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0x0101008B26A2498775AB4CAD2DE323C2CB560A</vt:lpwstr>
  </property>
</Properties>
</file>