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30"/>
  </p:notesMasterIdLst>
  <p:sldIdLst>
    <p:sldId id="282" r:id="rId5"/>
    <p:sldId id="273" r:id="rId6"/>
    <p:sldId id="271" r:id="rId7"/>
    <p:sldId id="283" r:id="rId8"/>
    <p:sldId id="274" r:id="rId9"/>
    <p:sldId id="275" r:id="rId10"/>
    <p:sldId id="279" r:id="rId11"/>
    <p:sldId id="285" r:id="rId12"/>
    <p:sldId id="288" r:id="rId13"/>
    <p:sldId id="289" r:id="rId14"/>
    <p:sldId id="284" r:id="rId15"/>
    <p:sldId id="290" r:id="rId16"/>
    <p:sldId id="291" r:id="rId17"/>
    <p:sldId id="286" r:id="rId18"/>
    <p:sldId id="292" r:id="rId19"/>
    <p:sldId id="293" r:id="rId20"/>
    <p:sldId id="287" r:id="rId21"/>
    <p:sldId id="294" r:id="rId22"/>
    <p:sldId id="276" r:id="rId23"/>
    <p:sldId id="278" r:id="rId24"/>
    <p:sldId id="295" r:id="rId25"/>
    <p:sldId id="296" r:id="rId26"/>
    <p:sldId id="297" r:id="rId27"/>
    <p:sldId id="298"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71308-AD13-4E26-94BE-45B6BA484C5D}" v="102" dt="2021-04-20T14:22:07.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10"/>
  </p:normalViewPr>
  <p:slideViewPr>
    <p:cSldViewPr snapToGrid="0" snapToObjects="1">
      <p:cViewPr varScale="1">
        <p:scale>
          <a:sx n="98" d="100"/>
          <a:sy n="98" d="100"/>
        </p:scale>
        <p:origin x="101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2" d="100"/>
          <a:sy n="132" d="100"/>
        </p:scale>
        <p:origin x="2640"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Lowe" userId="872a2589-7343-4c52-9e57-8547e4e7fdda" providerId="ADAL" clId="{5F671308-AD13-4E26-94BE-45B6BA484C5D}"/>
    <pc:docChg chg="undo custSel addSld modSld sldOrd">
      <pc:chgData name="Marsha Lowe" userId="872a2589-7343-4c52-9e57-8547e4e7fdda" providerId="ADAL" clId="{5F671308-AD13-4E26-94BE-45B6BA484C5D}" dt="2021-04-22T17:27:01.600" v="395" actId="20577"/>
      <pc:docMkLst>
        <pc:docMk/>
      </pc:docMkLst>
      <pc:sldChg chg="modSp mod">
        <pc:chgData name="Marsha Lowe" userId="872a2589-7343-4c52-9e57-8547e4e7fdda" providerId="ADAL" clId="{5F671308-AD13-4E26-94BE-45B6BA484C5D}" dt="2021-04-20T14:23:08.091" v="381" actId="207"/>
        <pc:sldMkLst>
          <pc:docMk/>
          <pc:sldMk cId="645682968" sldId="271"/>
        </pc:sldMkLst>
        <pc:spChg chg="mod">
          <ac:chgData name="Marsha Lowe" userId="872a2589-7343-4c52-9e57-8547e4e7fdda" providerId="ADAL" clId="{5F671308-AD13-4E26-94BE-45B6BA484C5D}" dt="2021-04-20T14:23:08.091" v="381" actId="207"/>
          <ac:spMkLst>
            <pc:docMk/>
            <pc:sldMk cId="645682968" sldId="271"/>
            <ac:spMk id="3" creationId="{00000000-0000-0000-0000-000000000000}"/>
          </ac:spMkLst>
        </pc:spChg>
      </pc:sldChg>
      <pc:sldChg chg="modSp mod">
        <pc:chgData name="Marsha Lowe" userId="872a2589-7343-4c52-9e57-8547e4e7fdda" providerId="ADAL" clId="{5F671308-AD13-4E26-94BE-45B6BA484C5D}" dt="2021-04-20T13:58:12.463" v="143" actId="20577"/>
        <pc:sldMkLst>
          <pc:docMk/>
          <pc:sldMk cId="842358052" sldId="273"/>
        </pc:sldMkLst>
        <pc:spChg chg="mod">
          <ac:chgData name="Marsha Lowe" userId="872a2589-7343-4c52-9e57-8547e4e7fdda" providerId="ADAL" clId="{5F671308-AD13-4E26-94BE-45B6BA484C5D}" dt="2021-04-20T13:58:12.463" v="143" actId="20577"/>
          <ac:spMkLst>
            <pc:docMk/>
            <pc:sldMk cId="842358052" sldId="273"/>
            <ac:spMk id="2" creationId="{00000000-0000-0000-0000-000000000000}"/>
          </ac:spMkLst>
        </pc:spChg>
      </pc:sldChg>
      <pc:sldChg chg="modSp mod">
        <pc:chgData name="Marsha Lowe" userId="872a2589-7343-4c52-9e57-8547e4e7fdda" providerId="ADAL" clId="{5F671308-AD13-4E26-94BE-45B6BA484C5D}" dt="2021-04-20T14:19:55.091" v="363" actId="14826"/>
        <pc:sldMkLst>
          <pc:docMk/>
          <pc:sldMk cId="1181928469" sldId="275"/>
        </pc:sldMkLst>
        <pc:spChg chg="mod">
          <ac:chgData name="Marsha Lowe" userId="872a2589-7343-4c52-9e57-8547e4e7fdda" providerId="ADAL" clId="{5F671308-AD13-4E26-94BE-45B6BA484C5D}" dt="2021-04-20T14:18:56.153" v="361" actId="1076"/>
          <ac:spMkLst>
            <pc:docMk/>
            <pc:sldMk cId="1181928469" sldId="275"/>
            <ac:spMk id="3" creationId="{00000000-0000-0000-0000-000000000000}"/>
          </ac:spMkLst>
        </pc:spChg>
        <pc:graphicFrameChg chg="mod">
          <ac:chgData name="Marsha Lowe" userId="872a2589-7343-4c52-9e57-8547e4e7fdda" providerId="ADAL" clId="{5F671308-AD13-4E26-94BE-45B6BA484C5D}" dt="2021-04-20T14:19:02.040" v="362" actId="1076"/>
          <ac:graphicFrameMkLst>
            <pc:docMk/>
            <pc:sldMk cId="1181928469" sldId="275"/>
            <ac:graphicFrameMk id="8" creationId="{BE5B59CD-474D-4A55-BEB8-CDAB74E50BE0}"/>
          </ac:graphicFrameMkLst>
        </pc:graphicFrameChg>
        <pc:picChg chg="mod">
          <ac:chgData name="Marsha Lowe" userId="872a2589-7343-4c52-9e57-8547e4e7fdda" providerId="ADAL" clId="{5F671308-AD13-4E26-94BE-45B6BA484C5D}" dt="2021-04-20T14:19:55.091" v="363" actId="14826"/>
          <ac:picMkLst>
            <pc:docMk/>
            <pc:sldMk cId="1181928469" sldId="275"/>
            <ac:picMk id="7" creationId="{00000000-0000-0000-0000-000000000000}"/>
          </ac:picMkLst>
        </pc:picChg>
      </pc:sldChg>
      <pc:sldChg chg="modSp mod">
        <pc:chgData name="Marsha Lowe" userId="872a2589-7343-4c52-9e57-8547e4e7fdda" providerId="ADAL" clId="{5F671308-AD13-4E26-94BE-45B6BA484C5D}" dt="2021-04-20T13:57:59.967" v="129" actId="20577"/>
        <pc:sldMkLst>
          <pc:docMk/>
          <pc:sldMk cId="1884265396" sldId="276"/>
        </pc:sldMkLst>
        <pc:spChg chg="mod">
          <ac:chgData name="Marsha Lowe" userId="872a2589-7343-4c52-9e57-8547e4e7fdda" providerId="ADAL" clId="{5F671308-AD13-4E26-94BE-45B6BA484C5D}" dt="2021-04-20T13:57:59.967" v="129" actId="20577"/>
          <ac:spMkLst>
            <pc:docMk/>
            <pc:sldMk cId="1884265396" sldId="276"/>
            <ac:spMk id="2" creationId="{00000000-0000-0000-0000-000000000000}"/>
          </ac:spMkLst>
        </pc:spChg>
      </pc:sldChg>
      <pc:sldChg chg="addSp delSp modSp mod modNotesTx">
        <pc:chgData name="Marsha Lowe" userId="872a2589-7343-4c52-9e57-8547e4e7fdda" providerId="ADAL" clId="{5F671308-AD13-4E26-94BE-45B6BA484C5D}" dt="2021-04-20T14:04:46.963" v="179"/>
        <pc:sldMkLst>
          <pc:docMk/>
          <pc:sldMk cId="311601491" sldId="278"/>
        </pc:sldMkLst>
        <pc:spChg chg="mod">
          <ac:chgData name="Marsha Lowe" userId="872a2589-7343-4c52-9e57-8547e4e7fdda" providerId="ADAL" clId="{5F671308-AD13-4E26-94BE-45B6BA484C5D}" dt="2021-04-20T13:58:46.638" v="145" actId="255"/>
          <ac:spMkLst>
            <pc:docMk/>
            <pc:sldMk cId="311601491" sldId="278"/>
            <ac:spMk id="2" creationId="{00000000-0000-0000-0000-000000000000}"/>
          </ac:spMkLst>
        </pc:spChg>
        <pc:spChg chg="del">
          <ac:chgData name="Marsha Lowe" userId="872a2589-7343-4c52-9e57-8547e4e7fdda" providerId="ADAL" clId="{5F671308-AD13-4E26-94BE-45B6BA484C5D}" dt="2021-04-20T13:59:05.793" v="146" actId="478"/>
          <ac:spMkLst>
            <pc:docMk/>
            <pc:sldMk cId="311601491" sldId="278"/>
            <ac:spMk id="3" creationId="{00000000-0000-0000-0000-000000000000}"/>
          </ac:spMkLst>
        </pc:spChg>
        <pc:spChg chg="add del mod">
          <ac:chgData name="Marsha Lowe" userId="872a2589-7343-4c52-9e57-8547e4e7fdda" providerId="ADAL" clId="{5F671308-AD13-4E26-94BE-45B6BA484C5D}" dt="2021-04-20T13:59:21.329" v="148" actId="478"/>
          <ac:spMkLst>
            <pc:docMk/>
            <pc:sldMk cId="311601491" sldId="278"/>
            <ac:spMk id="7" creationId="{8CD700E6-A2D4-4D28-9173-F71F68718A98}"/>
          </ac:spMkLst>
        </pc:spChg>
        <pc:spChg chg="add mod">
          <ac:chgData name="Marsha Lowe" userId="872a2589-7343-4c52-9e57-8547e4e7fdda" providerId="ADAL" clId="{5F671308-AD13-4E26-94BE-45B6BA484C5D}" dt="2021-04-20T14:01:26.085" v="168" actId="2711"/>
          <ac:spMkLst>
            <pc:docMk/>
            <pc:sldMk cId="311601491" sldId="278"/>
            <ac:spMk id="9" creationId="{0208CBEB-338C-42EF-A690-14A0563DB35D}"/>
          </ac:spMkLst>
        </pc:spChg>
        <pc:spChg chg="add mod">
          <ac:chgData name="Marsha Lowe" userId="872a2589-7343-4c52-9e57-8547e4e7fdda" providerId="ADAL" clId="{5F671308-AD13-4E26-94BE-45B6BA484C5D}" dt="2021-04-20T14:01:38.107" v="169" actId="2711"/>
          <ac:spMkLst>
            <pc:docMk/>
            <pc:sldMk cId="311601491" sldId="278"/>
            <ac:spMk id="10" creationId="{270AE8DF-5BD8-4894-B1D2-20894ACB97DD}"/>
          </ac:spMkLst>
        </pc:spChg>
        <pc:graphicFrameChg chg="add mod">
          <ac:chgData name="Marsha Lowe" userId="872a2589-7343-4c52-9e57-8547e4e7fdda" providerId="ADAL" clId="{5F671308-AD13-4E26-94BE-45B6BA484C5D}" dt="2021-04-20T14:04:22.401" v="176" actId="1076"/>
          <ac:graphicFrameMkLst>
            <pc:docMk/>
            <pc:sldMk cId="311601491" sldId="278"/>
            <ac:graphicFrameMk id="8" creationId="{8E472652-48EE-4889-B5EC-CCCE89A5BE43}"/>
          </ac:graphicFrameMkLst>
        </pc:graphicFrameChg>
      </pc:sldChg>
      <pc:sldChg chg="delSp modSp mod">
        <pc:chgData name="Marsha Lowe" userId="872a2589-7343-4c52-9e57-8547e4e7fdda" providerId="ADAL" clId="{5F671308-AD13-4E26-94BE-45B6BA484C5D}" dt="2021-04-22T17:27:01.600" v="395" actId="20577"/>
        <pc:sldMkLst>
          <pc:docMk/>
          <pc:sldMk cId="1515018234" sldId="282"/>
        </pc:sldMkLst>
        <pc:spChg chg="mod">
          <ac:chgData name="Marsha Lowe" userId="872a2589-7343-4c52-9e57-8547e4e7fdda" providerId="ADAL" clId="{5F671308-AD13-4E26-94BE-45B6BA484C5D}" dt="2021-04-22T17:27:01.600" v="395" actId="20577"/>
          <ac:spMkLst>
            <pc:docMk/>
            <pc:sldMk cId="1515018234" sldId="282"/>
            <ac:spMk id="2" creationId="{00000000-0000-0000-0000-000000000000}"/>
          </ac:spMkLst>
        </pc:spChg>
        <pc:spChg chg="del mod">
          <ac:chgData name="Marsha Lowe" userId="872a2589-7343-4c52-9e57-8547e4e7fdda" providerId="ADAL" clId="{5F671308-AD13-4E26-94BE-45B6BA484C5D}" dt="2021-04-20T14:17:37.990" v="351" actId="478"/>
          <ac:spMkLst>
            <pc:docMk/>
            <pc:sldMk cId="1515018234" sldId="282"/>
            <ac:spMk id="3" creationId="{00000000-0000-0000-0000-000000000000}"/>
          </ac:spMkLst>
        </pc:spChg>
        <pc:spChg chg="mod">
          <ac:chgData name="Marsha Lowe" userId="872a2589-7343-4c52-9e57-8547e4e7fdda" providerId="ADAL" clId="{5F671308-AD13-4E26-94BE-45B6BA484C5D}" dt="2021-04-20T14:15:16.330" v="278" actId="14100"/>
          <ac:spMkLst>
            <pc:docMk/>
            <pc:sldMk cId="1515018234" sldId="282"/>
            <ac:spMk id="5" creationId="{00000000-0000-0000-0000-000000000000}"/>
          </ac:spMkLst>
        </pc:spChg>
        <pc:spChg chg="mod">
          <ac:chgData name="Marsha Lowe" userId="872a2589-7343-4c52-9e57-8547e4e7fdda" providerId="ADAL" clId="{5F671308-AD13-4E26-94BE-45B6BA484C5D}" dt="2021-04-20T14:15:09.493" v="277" actId="14100"/>
          <ac:spMkLst>
            <pc:docMk/>
            <pc:sldMk cId="1515018234" sldId="282"/>
            <ac:spMk id="6" creationId="{00000000-0000-0000-0000-000000000000}"/>
          </ac:spMkLst>
        </pc:spChg>
        <pc:picChg chg="mod modCrop">
          <ac:chgData name="Marsha Lowe" userId="872a2589-7343-4c52-9e57-8547e4e7fdda" providerId="ADAL" clId="{5F671308-AD13-4E26-94BE-45B6BA484C5D}" dt="2021-04-20T14:15:04.649" v="276" actId="18131"/>
          <ac:picMkLst>
            <pc:docMk/>
            <pc:sldMk cId="1515018234" sldId="282"/>
            <ac:picMk id="7" creationId="{00000000-0000-0000-0000-000000000000}"/>
          </ac:picMkLst>
        </pc:picChg>
      </pc:sldChg>
      <pc:sldChg chg="modSp mod">
        <pc:chgData name="Marsha Lowe" userId="872a2589-7343-4c52-9e57-8547e4e7fdda" providerId="ADAL" clId="{5F671308-AD13-4E26-94BE-45B6BA484C5D}" dt="2021-04-20T14:23:44.345" v="386" actId="20577"/>
        <pc:sldMkLst>
          <pc:docMk/>
          <pc:sldMk cId="1934403481" sldId="283"/>
        </pc:sldMkLst>
        <pc:spChg chg="mod">
          <ac:chgData name="Marsha Lowe" userId="872a2589-7343-4c52-9e57-8547e4e7fdda" providerId="ADAL" clId="{5F671308-AD13-4E26-94BE-45B6BA484C5D}" dt="2021-04-20T14:23:44.345" v="386" actId="20577"/>
          <ac:spMkLst>
            <pc:docMk/>
            <pc:sldMk cId="1934403481" sldId="283"/>
            <ac:spMk id="2" creationId="{00000000-0000-0000-0000-000000000000}"/>
          </ac:spMkLst>
        </pc:spChg>
        <pc:spChg chg="mod">
          <ac:chgData name="Marsha Lowe" userId="872a2589-7343-4c52-9e57-8547e4e7fdda" providerId="ADAL" clId="{5F671308-AD13-4E26-94BE-45B6BA484C5D}" dt="2021-04-20T14:23:36.263" v="385" actId="1076"/>
          <ac:spMkLst>
            <pc:docMk/>
            <pc:sldMk cId="1934403481" sldId="283"/>
            <ac:spMk id="3" creationId="{00000000-0000-0000-0000-000000000000}"/>
          </ac:spMkLst>
        </pc:spChg>
      </pc:sldChg>
      <pc:sldChg chg="delSp modSp mod">
        <pc:chgData name="Marsha Lowe" userId="872a2589-7343-4c52-9e57-8547e4e7fdda" providerId="ADAL" clId="{5F671308-AD13-4E26-94BE-45B6BA484C5D}" dt="2021-04-20T14:21:29.224" v="369" actId="2711"/>
        <pc:sldMkLst>
          <pc:docMk/>
          <pc:sldMk cId="351393812" sldId="288"/>
        </pc:sldMkLst>
        <pc:spChg chg="del">
          <ac:chgData name="Marsha Lowe" userId="872a2589-7343-4c52-9e57-8547e4e7fdda" providerId="ADAL" clId="{5F671308-AD13-4E26-94BE-45B6BA484C5D}" dt="2021-04-20T14:20:41.200" v="364" actId="478"/>
          <ac:spMkLst>
            <pc:docMk/>
            <pc:sldMk cId="351393812" sldId="288"/>
            <ac:spMk id="3" creationId="{1932E80A-C1D4-4304-AA29-FD63F3D413FD}"/>
          </ac:spMkLst>
        </pc:spChg>
        <pc:graphicFrameChg chg="mod">
          <ac:chgData name="Marsha Lowe" userId="872a2589-7343-4c52-9e57-8547e4e7fdda" providerId="ADAL" clId="{5F671308-AD13-4E26-94BE-45B6BA484C5D}" dt="2021-04-20T14:21:29.224" v="369" actId="2711"/>
          <ac:graphicFrameMkLst>
            <pc:docMk/>
            <pc:sldMk cId="351393812" sldId="288"/>
            <ac:graphicFrameMk id="6" creationId="{F61DD630-7B96-4D1B-92CF-89728C60C7B3}"/>
          </ac:graphicFrameMkLst>
        </pc:graphicFrameChg>
      </pc:sldChg>
      <pc:sldChg chg="modSp mod">
        <pc:chgData name="Marsha Lowe" userId="872a2589-7343-4c52-9e57-8547e4e7fdda" providerId="ADAL" clId="{5F671308-AD13-4E26-94BE-45B6BA484C5D}" dt="2021-04-20T14:22:38.933" v="377" actId="207"/>
        <pc:sldMkLst>
          <pc:docMk/>
          <pc:sldMk cId="726231793" sldId="289"/>
        </pc:sldMkLst>
        <pc:spChg chg="mod">
          <ac:chgData name="Marsha Lowe" userId="872a2589-7343-4c52-9e57-8547e4e7fdda" providerId="ADAL" clId="{5F671308-AD13-4E26-94BE-45B6BA484C5D}" dt="2021-04-20T14:22:38.933" v="377" actId="207"/>
          <ac:spMkLst>
            <pc:docMk/>
            <pc:sldMk cId="726231793" sldId="289"/>
            <ac:spMk id="3" creationId="{9E276ED3-B020-44DA-90AF-58A65AE0AF36}"/>
          </ac:spMkLst>
        </pc:spChg>
      </pc:sldChg>
      <pc:sldChg chg="addSp delSp modSp add mod ord modNotesTx">
        <pc:chgData name="Marsha Lowe" userId="872a2589-7343-4c52-9e57-8547e4e7fdda" providerId="ADAL" clId="{5F671308-AD13-4E26-94BE-45B6BA484C5D}" dt="2021-04-20T14:22:07.886" v="375" actId="20577"/>
        <pc:sldMkLst>
          <pc:docMk/>
          <pc:sldMk cId="526181425" sldId="290"/>
        </pc:sldMkLst>
        <pc:spChg chg="mod">
          <ac:chgData name="Marsha Lowe" userId="872a2589-7343-4c52-9e57-8547e4e7fdda" providerId="ADAL" clId="{5F671308-AD13-4E26-94BE-45B6BA484C5D}" dt="2021-04-20T13:43:01.706" v="5"/>
          <ac:spMkLst>
            <pc:docMk/>
            <pc:sldMk cId="526181425" sldId="290"/>
            <ac:spMk id="2" creationId="{86A33666-B89C-4686-B836-C6150BCB9B2B}"/>
          </ac:spMkLst>
        </pc:spChg>
        <pc:spChg chg="del mod">
          <ac:chgData name="Marsha Lowe" userId="872a2589-7343-4c52-9e57-8547e4e7fdda" providerId="ADAL" clId="{5F671308-AD13-4E26-94BE-45B6BA484C5D}" dt="2021-04-20T13:42:48.268" v="4" actId="478"/>
          <ac:spMkLst>
            <pc:docMk/>
            <pc:sldMk cId="526181425" sldId="290"/>
            <ac:spMk id="3" creationId="{9E276ED3-B020-44DA-90AF-58A65AE0AF36}"/>
          </ac:spMkLst>
        </pc:spChg>
        <pc:spChg chg="add del mod">
          <ac:chgData name="Marsha Lowe" userId="872a2589-7343-4c52-9e57-8547e4e7fdda" providerId="ADAL" clId="{5F671308-AD13-4E26-94BE-45B6BA484C5D}" dt="2021-04-20T13:45:56.312" v="23" actId="478"/>
          <ac:spMkLst>
            <pc:docMk/>
            <pc:sldMk cId="526181425" sldId="290"/>
            <ac:spMk id="7" creationId="{BFCA1EFC-99FE-4FEC-9604-6D25C8044387}"/>
          </ac:spMkLst>
        </pc:spChg>
        <pc:graphicFrameChg chg="add mod">
          <ac:chgData name="Marsha Lowe" userId="872a2589-7343-4c52-9e57-8547e4e7fdda" providerId="ADAL" clId="{5F671308-AD13-4E26-94BE-45B6BA484C5D}" dt="2021-04-20T14:22:07.886" v="375" actId="20577"/>
          <ac:graphicFrameMkLst>
            <pc:docMk/>
            <pc:sldMk cId="526181425" sldId="290"/>
            <ac:graphicFrameMk id="8" creationId="{9F2A4288-341A-4E42-A8E9-F207A0C4D374}"/>
          </ac:graphicFrameMkLst>
        </pc:graphicFrameChg>
      </pc:sldChg>
      <pc:sldChg chg="modSp add mod ord">
        <pc:chgData name="Marsha Lowe" userId="872a2589-7343-4c52-9e57-8547e4e7fdda" providerId="ADAL" clId="{5F671308-AD13-4E26-94BE-45B6BA484C5D}" dt="2021-04-20T14:24:01.547" v="387" actId="207"/>
        <pc:sldMkLst>
          <pc:docMk/>
          <pc:sldMk cId="3677311496" sldId="291"/>
        </pc:sldMkLst>
        <pc:spChg chg="mod">
          <ac:chgData name="Marsha Lowe" userId="872a2589-7343-4c52-9e57-8547e4e7fdda" providerId="ADAL" clId="{5F671308-AD13-4E26-94BE-45B6BA484C5D}" dt="2021-04-20T13:47:32.272" v="42" actId="20577"/>
          <ac:spMkLst>
            <pc:docMk/>
            <pc:sldMk cId="3677311496" sldId="291"/>
            <ac:spMk id="2" creationId="{86A33666-B89C-4686-B836-C6150BCB9B2B}"/>
          </ac:spMkLst>
        </pc:spChg>
        <pc:spChg chg="mod">
          <ac:chgData name="Marsha Lowe" userId="872a2589-7343-4c52-9e57-8547e4e7fdda" providerId="ADAL" clId="{5F671308-AD13-4E26-94BE-45B6BA484C5D}" dt="2021-04-20T14:24:01.547" v="387" actId="207"/>
          <ac:spMkLst>
            <pc:docMk/>
            <pc:sldMk cId="3677311496" sldId="291"/>
            <ac:spMk id="3" creationId="{9E276ED3-B020-44DA-90AF-58A65AE0AF36}"/>
          </ac:spMkLst>
        </pc:spChg>
      </pc:sldChg>
      <pc:sldChg chg="addSp delSp modSp add mod ord modNotesTx">
        <pc:chgData name="Marsha Lowe" userId="872a2589-7343-4c52-9e57-8547e4e7fdda" providerId="ADAL" clId="{5F671308-AD13-4E26-94BE-45B6BA484C5D}" dt="2021-04-20T13:52:03.449" v="72" actId="2711"/>
        <pc:sldMkLst>
          <pc:docMk/>
          <pc:sldMk cId="550182222" sldId="292"/>
        </pc:sldMkLst>
        <pc:spChg chg="mod">
          <ac:chgData name="Marsha Lowe" userId="872a2589-7343-4c52-9e57-8547e4e7fdda" providerId="ADAL" clId="{5F671308-AD13-4E26-94BE-45B6BA484C5D}" dt="2021-04-20T13:49:51.960" v="52" actId="14100"/>
          <ac:spMkLst>
            <pc:docMk/>
            <pc:sldMk cId="550182222" sldId="292"/>
            <ac:spMk id="2" creationId="{86A33666-B89C-4686-B836-C6150BCB9B2B}"/>
          </ac:spMkLst>
        </pc:spChg>
        <pc:graphicFrameChg chg="add mod">
          <ac:chgData name="Marsha Lowe" userId="872a2589-7343-4c52-9e57-8547e4e7fdda" providerId="ADAL" clId="{5F671308-AD13-4E26-94BE-45B6BA484C5D}" dt="2021-04-20T13:52:03.449" v="72" actId="2711"/>
          <ac:graphicFrameMkLst>
            <pc:docMk/>
            <pc:sldMk cId="550182222" sldId="292"/>
            <ac:graphicFrameMk id="6" creationId="{2C72778D-C32F-4CA0-9F30-27ADD32564B6}"/>
          </ac:graphicFrameMkLst>
        </pc:graphicFrameChg>
        <pc:graphicFrameChg chg="del">
          <ac:chgData name="Marsha Lowe" userId="872a2589-7343-4c52-9e57-8547e4e7fdda" providerId="ADAL" clId="{5F671308-AD13-4E26-94BE-45B6BA484C5D}" dt="2021-04-20T13:49:28.049" v="50" actId="478"/>
          <ac:graphicFrameMkLst>
            <pc:docMk/>
            <pc:sldMk cId="550182222" sldId="292"/>
            <ac:graphicFrameMk id="8" creationId="{9F2A4288-341A-4E42-A8E9-F207A0C4D374}"/>
          </ac:graphicFrameMkLst>
        </pc:graphicFrameChg>
      </pc:sldChg>
      <pc:sldChg chg="modSp add mod ord modNotesTx">
        <pc:chgData name="Marsha Lowe" userId="872a2589-7343-4c52-9e57-8547e4e7fdda" providerId="ADAL" clId="{5F671308-AD13-4E26-94BE-45B6BA484C5D}" dt="2021-04-20T14:24:08.973" v="388" actId="207"/>
        <pc:sldMkLst>
          <pc:docMk/>
          <pc:sldMk cId="1191346387" sldId="293"/>
        </pc:sldMkLst>
        <pc:spChg chg="mod">
          <ac:chgData name="Marsha Lowe" userId="872a2589-7343-4c52-9e57-8547e4e7fdda" providerId="ADAL" clId="{5F671308-AD13-4E26-94BE-45B6BA484C5D}" dt="2021-04-20T13:52:35.905" v="78" actId="20577"/>
          <ac:spMkLst>
            <pc:docMk/>
            <pc:sldMk cId="1191346387" sldId="293"/>
            <ac:spMk id="2" creationId="{86A33666-B89C-4686-B836-C6150BCB9B2B}"/>
          </ac:spMkLst>
        </pc:spChg>
        <pc:spChg chg="mod">
          <ac:chgData name="Marsha Lowe" userId="872a2589-7343-4c52-9e57-8547e4e7fdda" providerId="ADAL" clId="{5F671308-AD13-4E26-94BE-45B6BA484C5D}" dt="2021-04-20T14:24:08.973" v="388" actId="207"/>
          <ac:spMkLst>
            <pc:docMk/>
            <pc:sldMk cId="1191346387" sldId="293"/>
            <ac:spMk id="3" creationId="{9E276ED3-B020-44DA-90AF-58A65AE0AF36}"/>
          </ac:spMkLst>
        </pc:spChg>
      </pc:sldChg>
      <pc:sldChg chg="addSp delSp modSp add mod ord modNotesTx">
        <pc:chgData name="Marsha Lowe" userId="872a2589-7343-4c52-9e57-8547e4e7fdda" providerId="ADAL" clId="{5F671308-AD13-4E26-94BE-45B6BA484C5D}" dt="2021-04-20T14:24:21.711" v="389" actId="207"/>
        <pc:sldMkLst>
          <pc:docMk/>
          <pc:sldMk cId="1536679286" sldId="294"/>
        </pc:sldMkLst>
        <pc:spChg chg="mod">
          <ac:chgData name="Marsha Lowe" userId="872a2589-7343-4c52-9e57-8547e4e7fdda" providerId="ADAL" clId="{5F671308-AD13-4E26-94BE-45B6BA484C5D}" dt="2021-04-20T13:54:29.187" v="89" actId="14100"/>
          <ac:spMkLst>
            <pc:docMk/>
            <pc:sldMk cId="1536679286" sldId="294"/>
            <ac:spMk id="2" creationId="{86A33666-B89C-4686-B836-C6150BCB9B2B}"/>
          </ac:spMkLst>
        </pc:spChg>
        <pc:spChg chg="add mod">
          <ac:chgData name="Marsha Lowe" userId="872a2589-7343-4c52-9e57-8547e4e7fdda" providerId="ADAL" clId="{5F671308-AD13-4E26-94BE-45B6BA484C5D}" dt="2021-04-20T14:24:21.711" v="389" actId="207"/>
          <ac:spMkLst>
            <pc:docMk/>
            <pc:sldMk cId="1536679286" sldId="294"/>
            <ac:spMk id="7" creationId="{550D8F30-351F-4E91-BD02-C5985EF32D44}"/>
          </ac:spMkLst>
        </pc:spChg>
        <pc:graphicFrameChg chg="del">
          <ac:chgData name="Marsha Lowe" userId="872a2589-7343-4c52-9e57-8547e4e7fdda" providerId="ADAL" clId="{5F671308-AD13-4E26-94BE-45B6BA484C5D}" dt="2021-04-20T13:54:53.979" v="90" actId="478"/>
          <ac:graphicFrameMkLst>
            <pc:docMk/>
            <pc:sldMk cId="1536679286" sldId="294"/>
            <ac:graphicFrameMk id="6" creationId="{2C72778D-C32F-4CA0-9F30-27ADD32564B6}"/>
          </ac:graphicFrameMkLst>
        </pc:graphicFrameChg>
        <pc:graphicFrameChg chg="add mod modGraphic">
          <ac:chgData name="Marsha Lowe" userId="872a2589-7343-4c52-9e57-8547e4e7fdda" providerId="ADAL" clId="{5F671308-AD13-4E26-94BE-45B6BA484C5D}" dt="2021-04-20T13:57:15.995" v="105" actId="207"/>
          <ac:graphicFrameMkLst>
            <pc:docMk/>
            <pc:sldMk cId="1536679286" sldId="294"/>
            <ac:graphicFrameMk id="8" creationId="{5ECB0E8F-0EBB-46BB-B713-32A4123B97E5}"/>
          </ac:graphicFrameMkLst>
        </pc:graphicFrameChg>
      </pc:sldChg>
      <pc:sldChg chg="addSp delSp modSp add mod">
        <pc:chgData name="Marsha Lowe" userId="872a2589-7343-4c52-9e57-8547e4e7fdda" providerId="ADAL" clId="{5F671308-AD13-4E26-94BE-45B6BA484C5D}" dt="2021-04-20T14:06:54.342" v="197" actId="948"/>
        <pc:sldMkLst>
          <pc:docMk/>
          <pc:sldMk cId="3066949009" sldId="295"/>
        </pc:sldMkLst>
        <pc:spChg chg="del">
          <ac:chgData name="Marsha Lowe" userId="872a2589-7343-4c52-9e57-8547e4e7fdda" providerId="ADAL" clId="{5F671308-AD13-4E26-94BE-45B6BA484C5D}" dt="2021-04-20T14:05:15.785" v="183" actId="478"/>
          <ac:spMkLst>
            <pc:docMk/>
            <pc:sldMk cId="3066949009" sldId="295"/>
            <ac:spMk id="9" creationId="{0208CBEB-338C-42EF-A690-14A0563DB35D}"/>
          </ac:spMkLst>
        </pc:spChg>
        <pc:spChg chg="del">
          <ac:chgData name="Marsha Lowe" userId="872a2589-7343-4c52-9e57-8547e4e7fdda" providerId="ADAL" clId="{5F671308-AD13-4E26-94BE-45B6BA484C5D}" dt="2021-04-20T14:05:16.862" v="184" actId="478"/>
          <ac:spMkLst>
            <pc:docMk/>
            <pc:sldMk cId="3066949009" sldId="295"/>
            <ac:spMk id="10" creationId="{270AE8DF-5BD8-4894-B1D2-20894ACB97DD}"/>
          </ac:spMkLst>
        </pc:spChg>
        <pc:spChg chg="add mod">
          <ac:chgData name="Marsha Lowe" userId="872a2589-7343-4c52-9e57-8547e4e7fdda" providerId="ADAL" clId="{5F671308-AD13-4E26-94BE-45B6BA484C5D}" dt="2021-04-20T14:06:54.342" v="197" actId="948"/>
          <ac:spMkLst>
            <pc:docMk/>
            <pc:sldMk cId="3066949009" sldId="295"/>
            <ac:spMk id="11" creationId="{9C26CD7E-87BA-499D-8885-43A6871394BE}"/>
          </ac:spMkLst>
        </pc:spChg>
        <pc:graphicFrameChg chg="del mod">
          <ac:chgData name="Marsha Lowe" userId="872a2589-7343-4c52-9e57-8547e4e7fdda" providerId="ADAL" clId="{5F671308-AD13-4E26-94BE-45B6BA484C5D}" dt="2021-04-20T14:05:14.434" v="182" actId="478"/>
          <ac:graphicFrameMkLst>
            <pc:docMk/>
            <pc:sldMk cId="3066949009" sldId="295"/>
            <ac:graphicFrameMk id="8" creationId="{8E472652-48EE-4889-B5EC-CCCE89A5BE43}"/>
          </ac:graphicFrameMkLst>
        </pc:graphicFrameChg>
      </pc:sldChg>
      <pc:sldChg chg="addSp delSp modSp add mod modNotesTx">
        <pc:chgData name="Marsha Lowe" userId="872a2589-7343-4c52-9e57-8547e4e7fdda" providerId="ADAL" clId="{5F671308-AD13-4E26-94BE-45B6BA484C5D}" dt="2021-04-20T14:09:23.579" v="217" actId="14100"/>
        <pc:sldMkLst>
          <pc:docMk/>
          <pc:sldMk cId="3881592103" sldId="296"/>
        </pc:sldMkLst>
        <pc:spChg chg="mod">
          <ac:chgData name="Marsha Lowe" userId="872a2589-7343-4c52-9e57-8547e4e7fdda" providerId="ADAL" clId="{5F671308-AD13-4E26-94BE-45B6BA484C5D}" dt="2021-04-20T14:07:56.842" v="200"/>
          <ac:spMkLst>
            <pc:docMk/>
            <pc:sldMk cId="3881592103" sldId="296"/>
            <ac:spMk id="2" creationId="{00000000-0000-0000-0000-000000000000}"/>
          </ac:spMkLst>
        </pc:spChg>
        <pc:spChg chg="del mod">
          <ac:chgData name="Marsha Lowe" userId="872a2589-7343-4c52-9e57-8547e4e7fdda" providerId="ADAL" clId="{5F671308-AD13-4E26-94BE-45B6BA484C5D}" dt="2021-04-20T14:08:02.077" v="202" actId="478"/>
          <ac:spMkLst>
            <pc:docMk/>
            <pc:sldMk cId="3881592103" sldId="296"/>
            <ac:spMk id="11" creationId="{9C26CD7E-87BA-499D-8885-43A6871394BE}"/>
          </ac:spMkLst>
        </pc:spChg>
        <pc:graphicFrameChg chg="add mod">
          <ac:chgData name="Marsha Lowe" userId="872a2589-7343-4c52-9e57-8547e4e7fdda" providerId="ADAL" clId="{5F671308-AD13-4E26-94BE-45B6BA484C5D}" dt="2021-04-20T14:09:23.579" v="217" actId="14100"/>
          <ac:graphicFrameMkLst>
            <pc:docMk/>
            <pc:sldMk cId="3881592103" sldId="296"/>
            <ac:graphicFrameMk id="6" creationId="{9BDC992D-8CBD-4D72-91DB-4030CC7426A3}"/>
          </ac:graphicFrameMkLst>
        </pc:graphicFrameChg>
      </pc:sldChg>
      <pc:sldChg chg="modSp add mod ord modNotesTx">
        <pc:chgData name="Marsha Lowe" userId="872a2589-7343-4c52-9e57-8547e4e7fdda" providerId="ADAL" clId="{5F671308-AD13-4E26-94BE-45B6BA484C5D}" dt="2021-04-20T14:10:59.742" v="227" actId="20577"/>
        <pc:sldMkLst>
          <pc:docMk/>
          <pc:sldMk cId="2549352632" sldId="297"/>
        </pc:sldMkLst>
        <pc:spChg chg="mod">
          <ac:chgData name="Marsha Lowe" userId="872a2589-7343-4c52-9e57-8547e4e7fdda" providerId="ADAL" clId="{5F671308-AD13-4E26-94BE-45B6BA484C5D}" dt="2021-04-20T14:10:03.608" v="222"/>
          <ac:spMkLst>
            <pc:docMk/>
            <pc:sldMk cId="2549352632" sldId="297"/>
            <ac:spMk id="2" creationId="{00000000-0000-0000-0000-000000000000}"/>
          </ac:spMkLst>
        </pc:spChg>
        <pc:spChg chg="mod">
          <ac:chgData name="Marsha Lowe" userId="872a2589-7343-4c52-9e57-8547e4e7fdda" providerId="ADAL" clId="{5F671308-AD13-4E26-94BE-45B6BA484C5D}" dt="2021-04-20T14:10:31.386" v="224" actId="14100"/>
          <ac:spMkLst>
            <pc:docMk/>
            <pc:sldMk cId="2549352632" sldId="297"/>
            <ac:spMk id="11" creationId="{9C26CD7E-87BA-499D-8885-43A6871394BE}"/>
          </ac:spMkLst>
        </pc:spChg>
      </pc:sldChg>
      <pc:sldChg chg="modSp add mod modNotesTx">
        <pc:chgData name="Marsha Lowe" userId="872a2589-7343-4c52-9e57-8547e4e7fdda" providerId="ADAL" clId="{5F671308-AD13-4E26-94BE-45B6BA484C5D}" dt="2021-04-20T14:12:30.298" v="240" actId="114"/>
        <pc:sldMkLst>
          <pc:docMk/>
          <pc:sldMk cId="1578255240" sldId="298"/>
        </pc:sldMkLst>
        <pc:spChg chg="mod">
          <ac:chgData name="Marsha Lowe" userId="872a2589-7343-4c52-9e57-8547e4e7fdda" providerId="ADAL" clId="{5F671308-AD13-4E26-94BE-45B6BA484C5D}" dt="2021-04-20T14:11:15.646" v="228"/>
          <ac:spMkLst>
            <pc:docMk/>
            <pc:sldMk cId="1578255240" sldId="298"/>
            <ac:spMk id="2" creationId="{00000000-0000-0000-0000-000000000000}"/>
          </ac:spMkLst>
        </pc:spChg>
        <pc:spChg chg="mod">
          <ac:chgData name="Marsha Lowe" userId="872a2589-7343-4c52-9e57-8547e4e7fdda" providerId="ADAL" clId="{5F671308-AD13-4E26-94BE-45B6BA484C5D}" dt="2021-04-20T14:12:30.298" v="240" actId="114"/>
          <ac:spMkLst>
            <pc:docMk/>
            <pc:sldMk cId="1578255240" sldId="298"/>
            <ac:spMk id="11" creationId="{9C26CD7E-87BA-499D-8885-43A6871394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B74C2-25CD-406F-9819-553A0E550DB6}"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en-GB"/>
        </a:p>
      </dgm:t>
    </dgm:pt>
    <dgm:pt modelId="{89383268-DE6F-4D10-ADA5-FF6C4393C972}">
      <dgm:prSet phldrT="[Text]"/>
      <dgm:spPr/>
      <dgm:t>
        <a:bodyPr/>
        <a:lstStyle/>
        <a:p>
          <a:r>
            <a:rPr lang="en-US" dirty="0">
              <a:latin typeface="Avenir LT Std 55 Roman" panose="020B0703020203020204" pitchFamily="34" charset="0"/>
            </a:rPr>
            <a:t>Shared purpose</a:t>
          </a:r>
          <a:endParaRPr lang="en-GB" dirty="0">
            <a:latin typeface="Avenir LT Std 55 Roman" panose="020B0703020203020204" pitchFamily="34" charset="0"/>
          </a:endParaRPr>
        </a:p>
      </dgm:t>
    </dgm:pt>
    <dgm:pt modelId="{698D2287-4614-499C-A0A7-AED13C8A5D63}" type="parTrans" cxnId="{982AD70A-0F0C-47B7-BADE-FEE7A1D86F96}">
      <dgm:prSet/>
      <dgm:spPr/>
      <dgm:t>
        <a:bodyPr/>
        <a:lstStyle/>
        <a:p>
          <a:endParaRPr lang="en-GB"/>
        </a:p>
      </dgm:t>
    </dgm:pt>
    <dgm:pt modelId="{E7476995-88ED-422A-8FDA-660F4308588F}" type="sibTrans" cxnId="{982AD70A-0F0C-47B7-BADE-FEE7A1D86F96}">
      <dgm:prSet/>
      <dgm:spPr/>
      <dgm:t>
        <a:bodyPr/>
        <a:lstStyle/>
        <a:p>
          <a:endParaRPr lang="en-GB"/>
        </a:p>
      </dgm:t>
    </dgm:pt>
    <dgm:pt modelId="{F3CF5BC3-A445-401C-BD4D-584753A043A8}">
      <dgm:prSet/>
      <dgm:spPr>
        <a:solidFill>
          <a:schemeClr val="accent3"/>
        </a:solidFill>
      </dgm:spPr>
      <dgm:t>
        <a:bodyPr/>
        <a:lstStyle/>
        <a:p>
          <a:r>
            <a:rPr lang="en-US" dirty="0">
              <a:latin typeface="Avenir LT Std 55 Roman" panose="020B0703020203020204" pitchFamily="34" charset="0"/>
            </a:rPr>
            <a:t>Mutual value</a:t>
          </a:r>
          <a:endParaRPr lang="en-GB" dirty="0">
            <a:latin typeface="Avenir LT Std 55 Roman" panose="020B0703020203020204" pitchFamily="34" charset="0"/>
          </a:endParaRPr>
        </a:p>
      </dgm:t>
    </dgm:pt>
    <dgm:pt modelId="{370CE7E7-F10F-473B-954C-C368DB476BE1}" type="parTrans" cxnId="{86A53331-E06F-42E3-AF3F-87A343BAD062}">
      <dgm:prSet/>
      <dgm:spPr/>
      <dgm:t>
        <a:bodyPr/>
        <a:lstStyle/>
        <a:p>
          <a:endParaRPr lang="en-GB"/>
        </a:p>
      </dgm:t>
    </dgm:pt>
    <dgm:pt modelId="{E9BAE465-9ECD-4991-AE68-C84FC5A18C3F}" type="sibTrans" cxnId="{86A53331-E06F-42E3-AF3F-87A343BAD062}">
      <dgm:prSet/>
      <dgm:spPr/>
      <dgm:t>
        <a:bodyPr/>
        <a:lstStyle/>
        <a:p>
          <a:endParaRPr lang="en-GB"/>
        </a:p>
      </dgm:t>
    </dgm:pt>
    <dgm:pt modelId="{EADC8111-30F6-4802-B6A2-61FBF4469703}">
      <dgm:prSet/>
      <dgm:spPr>
        <a:solidFill>
          <a:schemeClr val="accent1"/>
        </a:solidFill>
      </dgm:spPr>
      <dgm:t>
        <a:bodyPr/>
        <a:lstStyle/>
        <a:p>
          <a:r>
            <a:rPr lang="en-US" dirty="0">
              <a:latin typeface="Avenir LT Std 55 Roman" panose="020B0703020203020204" pitchFamily="34" charset="0"/>
            </a:rPr>
            <a:t>Recognising difference</a:t>
          </a:r>
          <a:endParaRPr lang="en-GB" dirty="0">
            <a:latin typeface="Avenir LT Std 55 Roman" panose="020B0703020203020204" pitchFamily="34" charset="0"/>
          </a:endParaRPr>
        </a:p>
      </dgm:t>
    </dgm:pt>
    <dgm:pt modelId="{CCAE37E7-521B-45F0-8471-41FD3D162988}" type="parTrans" cxnId="{63E10347-7781-40BB-AD6F-FBADA2898694}">
      <dgm:prSet/>
      <dgm:spPr/>
      <dgm:t>
        <a:bodyPr/>
        <a:lstStyle/>
        <a:p>
          <a:endParaRPr lang="en-GB"/>
        </a:p>
      </dgm:t>
    </dgm:pt>
    <dgm:pt modelId="{CFD59B0C-EC6E-45B8-84DD-8E819CF5FF76}" type="sibTrans" cxnId="{63E10347-7781-40BB-AD6F-FBADA2898694}">
      <dgm:prSet/>
      <dgm:spPr/>
      <dgm:t>
        <a:bodyPr/>
        <a:lstStyle/>
        <a:p>
          <a:endParaRPr lang="en-GB"/>
        </a:p>
      </dgm:t>
    </dgm:pt>
    <dgm:pt modelId="{7668A7F1-2DC2-41EF-B64F-0B188FC50F50}">
      <dgm:prSet/>
      <dgm:spPr>
        <a:solidFill>
          <a:schemeClr val="accent4"/>
        </a:solidFill>
      </dgm:spPr>
      <dgm:t>
        <a:bodyPr/>
        <a:lstStyle/>
        <a:p>
          <a:r>
            <a:rPr lang="en-US" dirty="0">
              <a:latin typeface="Avenir LT Std 55 Roman" panose="020B0703020203020204" pitchFamily="34" charset="0"/>
            </a:rPr>
            <a:t>Clear communication and governance</a:t>
          </a:r>
          <a:endParaRPr lang="en-GB" dirty="0">
            <a:latin typeface="Avenir LT Std 55 Roman" panose="020B0703020203020204" pitchFamily="34" charset="0"/>
          </a:endParaRPr>
        </a:p>
      </dgm:t>
    </dgm:pt>
    <dgm:pt modelId="{93B2EA7F-4BC7-4A46-A126-D047AECAD3C8}" type="parTrans" cxnId="{4764FD21-6CF0-48CE-AAEE-91967EC90C76}">
      <dgm:prSet/>
      <dgm:spPr/>
      <dgm:t>
        <a:bodyPr/>
        <a:lstStyle/>
        <a:p>
          <a:endParaRPr lang="en-GB"/>
        </a:p>
      </dgm:t>
    </dgm:pt>
    <dgm:pt modelId="{CAD38B96-71FD-4034-9991-6641C23E6DD1}" type="sibTrans" cxnId="{4764FD21-6CF0-48CE-AAEE-91967EC90C76}">
      <dgm:prSet/>
      <dgm:spPr/>
      <dgm:t>
        <a:bodyPr/>
        <a:lstStyle/>
        <a:p>
          <a:endParaRPr lang="en-GB"/>
        </a:p>
      </dgm:t>
    </dgm:pt>
    <dgm:pt modelId="{21AB61D3-6218-41E8-B0A2-C9C45E4304DD}">
      <dgm:prSet/>
      <dgm:spPr>
        <a:solidFill>
          <a:schemeClr val="accent2"/>
        </a:solidFill>
      </dgm:spPr>
      <dgm:t>
        <a:bodyPr/>
        <a:lstStyle/>
        <a:p>
          <a:r>
            <a:rPr lang="en-US" dirty="0">
              <a:latin typeface="Avenir LT Std 55 Roman" panose="020B0703020203020204" pitchFamily="34" charset="0"/>
            </a:rPr>
            <a:t>Organisational not just individual</a:t>
          </a:r>
          <a:endParaRPr lang="en-GB" dirty="0">
            <a:latin typeface="Avenir LT Std 55 Roman" panose="020B0703020203020204" pitchFamily="34" charset="0"/>
          </a:endParaRPr>
        </a:p>
      </dgm:t>
    </dgm:pt>
    <dgm:pt modelId="{F9453849-2A98-45B0-8A3F-CDDDB335A708}" type="parTrans" cxnId="{BCD480BB-CC5C-49DF-A38B-BAE96994EF02}">
      <dgm:prSet/>
      <dgm:spPr/>
      <dgm:t>
        <a:bodyPr/>
        <a:lstStyle/>
        <a:p>
          <a:endParaRPr lang="en-GB"/>
        </a:p>
      </dgm:t>
    </dgm:pt>
    <dgm:pt modelId="{25EC2ECE-BE5E-458A-8A62-2EA1D333FDB2}" type="sibTrans" cxnId="{BCD480BB-CC5C-49DF-A38B-BAE96994EF02}">
      <dgm:prSet/>
      <dgm:spPr/>
      <dgm:t>
        <a:bodyPr/>
        <a:lstStyle/>
        <a:p>
          <a:endParaRPr lang="en-GB"/>
        </a:p>
      </dgm:t>
    </dgm:pt>
    <dgm:pt modelId="{45392494-1CF4-4728-9038-B573FBD4D4AB}">
      <dgm:prSet/>
      <dgm:spPr/>
      <dgm:t>
        <a:bodyPr/>
        <a:lstStyle/>
        <a:p>
          <a:r>
            <a:rPr lang="en-US" dirty="0">
              <a:latin typeface="Avenir LT Std 55 Roman" panose="020B0703020203020204" pitchFamily="34" charset="0"/>
            </a:rPr>
            <a:t>Time and resource</a:t>
          </a:r>
          <a:endParaRPr lang="en-GB" dirty="0">
            <a:latin typeface="Avenir LT Std 55 Roman" panose="020B0703020203020204" pitchFamily="34" charset="0"/>
          </a:endParaRPr>
        </a:p>
      </dgm:t>
    </dgm:pt>
    <dgm:pt modelId="{D2F67AD3-4A3F-4086-AB1D-22425BC48B85}" type="parTrans" cxnId="{09167919-31CA-40B5-992C-7CB2F92E14BE}">
      <dgm:prSet/>
      <dgm:spPr/>
      <dgm:t>
        <a:bodyPr/>
        <a:lstStyle/>
        <a:p>
          <a:endParaRPr lang="en-GB"/>
        </a:p>
      </dgm:t>
    </dgm:pt>
    <dgm:pt modelId="{88B78EF3-9B35-406F-9296-319FDD4F3CAA}" type="sibTrans" cxnId="{09167919-31CA-40B5-992C-7CB2F92E14BE}">
      <dgm:prSet/>
      <dgm:spPr/>
      <dgm:t>
        <a:bodyPr/>
        <a:lstStyle/>
        <a:p>
          <a:endParaRPr lang="en-GB"/>
        </a:p>
      </dgm:t>
    </dgm:pt>
    <dgm:pt modelId="{99DCBC05-FF07-4BFB-89B8-AD6D57EDD287}" type="pres">
      <dgm:prSet presAssocID="{301B74C2-25CD-406F-9819-553A0E550DB6}" presName="cycle" presStyleCnt="0">
        <dgm:presLayoutVars>
          <dgm:dir/>
          <dgm:resizeHandles val="exact"/>
        </dgm:presLayoutVars>
      </dgm:prSet>
      <dgm:spPr/>
    </dgm:pt>
    <dgm:pt modelId="{74DE662A-AD26-483C-A069-5D11E33F65A9}" type="pres">
      <dgm:prSet presAssocID="{89383268-DE6F-4D10-ADA5-FF6C4393C972}" presName="node" presStyleLbl="node1" presStyleIdx="0" presStyleCnt="6">
        <dgm:presLayoutVars>
          <dgm:bulletEnabled val="1"/>
        </dgm:presLayoutVars>
      </dgm:prSet>
      <dgm:spPr/>
    </dgm:pt>
    <dgm:pt modelId="{726FFC84-25D4-4A3A-9554-1761A4B913AB}" type="pres">
      <dgm:prSet presAssocID="{89383268-DE6F-4D10-ADA5-FF6C4393C972}" presName="spNode" presStyleCnt="0"/>
      <dgm:spPr/>
    </dgm:pt>
    <dgm:pt modelId="{DAB075F3-0CC8-4477-A5E9-32575F4A0F54}" type="pres">
      <dgm:prSet presAssocID="{E7476995-88ED-422A-8FDA-660F4308588F}" presName="sibTrans" presStyleLbl="sibTrans1D1" presStyleIdx="0" presStyleCnt="6"/>
      <dgm:spPr/>
    </dgm:pt>
    <dgm:pt modelId="{5E232106-DBCF-45A4-BA09-31D6920C88CB}" type="pres">
      <dgm:prSet presAssocID="{F3CF5BC3-A445-401C-BD4D-584753A043A8}" presName="node" presStyleLbl="node1" presStyleIdx="1" presStyleCnt="6">
        <dgm:presLayoutVars>
          <dgm:bulletEnabled val="1"/>
        </dgm:presLayoutVars>
      </dgm:prSet>
      <dgm:spPr/>
    </dgm:pt>
    <dgm:pt modelId="{8FBB99BB-DDA0-4FC5-B51C-A5C4CB1D6127}" type="pres">
      <dgm:prSet presAssocID="{F3CF5BC3-A445-401C-BD4D-584753A043A8}" presName="spNode" presStyleCnt="0"/>
      <dgm:spPr/>
    </dgm:pt>
    <dgm:pt modelId="{43F764FA-D1B9-4A4A-B4BB-B29C3829C97E}" type="pres">
      <dgm:prSet presAssocID="{E9BAE465-9ECD-4991-AE68-C84FC5A18C3F}" presName="sibTrans" presStyleLbl="sibTrans1D1" presStyleIdx="1" presStyleCnt="6"/>
      <dgm:spPr/>
    </dgm:pt>
    <dgm:pt modelId="{451CB8F7-74AC-4CE8-9F73-F29F7C6E6E8E}" type="pres">
      <dgm:prSet presAssocID="{EADC8111-30F6-4802-B6A2-61FBF4469703}" presName="node" presStyleLbl="node1" presStyleIdx="2" presStyleCnt="6">
        <dgm:presLayoutVars>
          <dgm:bulletEnabled val="1"/>
        </dgm:presLayoutVars>
      </dgm:prSet>
      <dgm:spPr/>
    </dgm:pt>
    <dgm:pt modelId="{6F19D7EC-0EF2-4CF2-882A-3C65962231E5}" type="pres">
      <dgm:prSet presAssocID="{EADC8111-30F6-4802-B6A2-61FBF4469703}" presName="spNode" presStyleCnt="0"/>
      <dgm:spPr/>
    </dgm:pt>
    <dgm:pt modelId="{DFD17393-8FD6-4FDB-AFBB-545A676B2867}" type="pres">
      <dgm:prSet presAssocID="{CFD59B0C-EC6E-45B8-84DD-8E819CF5FF76}" presName="sibTrans" presStyleLbl="sibTrans1D1" presStyleIdx="2" presStyleCnt="6"/>
      <dgm:spPr/>
    </dgm:pt>
    <dgm:pt modelId="{F1474E28-FC3E-4DD6-A778-B30640734970}" type="pres">
      <dgm:prSet presAssocID="{7668A7F1-2DC2-41EF-B64F-0B188FC50F50}" presName="node" presStyleLbl="node1" presStyleIdx="3" presStyleCnt="6">
        <dgm:presLayoutVars>
          <dgm:bulletEnabled val="1"/>
        </dgm:presLayoutVars>
      </dgm:prSet>
      <dgm:spPr/>
    </dgm:pt>
    <dgm:pt modelId="{33238350-0A5F-47BC-8F80-F66B5A04B7E7}" type="pres">
      <dgm:prSet presAssocID="{7668A7F1-2DC2-41EF-B64F-0B188FC50F50}" presName="spNode" presStyleCnt="0"/>
      <dgm:spPr/>
    </dgm:pt>
    <dgm:pt modelId="{4342D2CB-2476-4AC8-A6B2-5A669036C482}" type="pres">
      <dgm:prSet presAssocID="{CAD38B96-71FD-4034-9991-6641C23E6DD1}" presName="sibTrans" presStyleLbl="sibTrans1D1" presStyleIdx="3" presStyleCnt="6"/>
      <dgm:spPr/>
    </dgm:pt>
    <dgm:pt modelId="{E9EBA21C-013B-4091-9BA7-76E90954D5D3}" type="pres">
      <dgm:prSet presAssocID="{21AB61D3-6218-41E8-B0A2-C9C45E4304DD}" presName="node" presStyleLbl="node1" presStyleIdx="4" presStyleCnt="6">
        <dgm:presLayoutVars>
          <dgm:bulletEnabled val="1"/>
        </dgm:presLayoutVars>
      </dgm:prSet>
      <dgm:spPr/>
    </dgm:pt>
    <dgm:pt modelId="{4BB5528E-D203-4C9E-A40A-3A46E04DCEBB}" type="pres">
      <dgm:prSet presAssocID="{21AB61D3-6218-41E8-B0A2-C9C45E4304DD}" presName="spNode" presStyleCnt="0"/>
      <dgm:spPr/>
    </dgm:pt>
    <dgm:pt modelId="{A853C9E8-7551-41DA-94B4-68A9C1278C06}" type="pres">
      <dgm:prSet presAssocID="{25EC2ECE-BE5E-458A-8A62-2EA1D333FDB2}" presName="sibTrans" presStyleLbl="sibTrans1D1" presStyleIdx="4" presStyleCnt="6"/>
      <dgm:spPr/>
    </dgm:pt>
    <dgm:pt modelId="{A12A64A9-8E34-41C8-8228-F3673514B6E7}" type="pres">
      <dgm:prSet presAssocID="{45392494-1CF4-4728-9038-B573FBD4D4AB}" presName="node" presStyleLbl="node1" presStyleIdx="5" presStyleCnt="6">
        <dgm:presLayoutVars>
          <dgm:bulletEnabled val="1"/>
        </dgm:presLayoutVars>
      </dgm:prSet>
      <dgm:spPr/>
    </dgm:pt>
    <dgm:pt modelId="{31B0B622-D8AD-40C9-808D-5CEB634973A5}" type="pres">
      <dgm:prSet presAssocID="{45392494-1CF4-4728-9038-B573FBD4D4AB}" presName="spNode" presStyleCnt="0"/>
      <dgm:spPr/>
    </dgm:pt>
    <dgm:pt modelId="{C68C4505-7556-4A12-A2DC-90BB71895E66}" type="pres">
      <dgm:prSet presAssocID="{88B78EF3-9B35-406F-9296-319FDD4F3CAA}" presName="sibTrans" presStyleLbl="sibTrans1D1" presStyleIdx="5" presStyleCnt="6"/>
      <dgm:spPr/>
    </dgm:pt>
  </dgm:ptLst>
  <dgm:cxnLst>
    <dgm:cxn modelId="{982AD70A-0F0C-47B7-BADE-FEE7A1D86F96}" srcId="{301B74C2-25CD-406F-9819-553A0E550DB6}" destId="{89383268-DE6F-4D10-ADA5-FF6C4393C972}" srcOrd="0" destOrd="0" parTransId="{698D2287-4614-499C-A0A7-AED13C8A5D63}" sibTransId="{E7476995-88ED-422A-8FDA-660F4308588F}"/>
    <dgm:cxn modelId="{09167919-31CA-40B5-992C-7CB2F92E14BE}" srcId="{301B74C2-25CD-406F-9819-553A0E550DB6}" destId="{45392494-1CF4-4728-9038-B573FBD4D4AB}" srcOrd="5" destOrd="0" parTransId="{D2F67AD3-4A3F-4086-AB1D-22425BC48B85}" sibTransId="{88B78EF3-9B35-406F-9296-319FDD4F3CAA}"/>
    <dgm:cxn modelId="{4764FD21-6CF0-48CE-AAEE-91967EC90C76}" srcId="{301B74C2-25CD-406F-9819-553A0E550DB6}" destId="{7668A7F1-2DC2-41EF-B64F-0B188FC50F50}" srcOrd="3" destOrd="0" parTransId="{93B2EA7F-4BC7-4A46-A126-D047AECAD3C8}" sibTransId="{CAD38B96-71FD-4034-9991-6641C23E6DD1}"/>
    <dgm:cxn modelId="{8E23BC25-1103-46C0-8ABD-FA06CB13009C}" type="presOf" srcId="{E9BAE465-9ECD-4991-AE68-C84FC5A18C3F}" destId="{43F764FA-D1B9-4A4A-B4BB-B29C3829C97E}" srcOrd="0" destOrd="0" presId="urn:microsoft.com/office/officeart/2005/8/layout/cycle6"/>
    <dgm:cxn modelId="{86A53331-E06F-42E3-AF3F-87A343BAD062}" srcId="{301B74C2-25CD-406F-9819-553A0E550DB6}" destId="{F3CF5BC3-A445-401C-BD4D-584753A043A8}" srcOrd="1" destOrd="0" parTransId="{370CE7E7-F10F-473B-954C-C368DB476BE1}" sibTransId="{E9BAE465-9ECD-4991-AE68-C84FC5A18C3F}"/>
    <dgm:cxn modelId="{5E4EDA3C-EFA4-495C-88DB-C7DFA52E1085}" type="presOf" srcId="{CAD38B96-71FD-4034-9991-6641C23E6DD1}" destId="{4342D2CB-2476-4AC8-A6B2-5A669036C482}" srcOrd="0" destOrd="0" presId="urn:microsoft.com/office/officeart/2005/8/layout/cycle6"/>
    <dgm:cxn modelId="{0FE9B340-764E-469F-A4A8-D5207FFF1FA6}" type="presOf" srcId="{21AB61D3-6218-41E8-B0A2-C9C45E4304DD}" destId="{E9EBA21C-013B-4091-9BA7-76E90954D5D3}" srcOrd="0" destOrd="0" presId="urn:microsoft.com/office/officeart/2005/8/layout/cycle6"/>
    <dgm:cxn modelId="{63E10347-7781-40BB-AD6F-FBADA2898694}" srcId="{301B74C2-25CD-406F-9819-553A0E550DB6}" destId="{EADC8111-30F6-4802-B6A2-61FBF4469703}" srcOrd="2" destOrd="0" parTransId="{CCAE37E7-521B-45F0-8471-41FD3D162988}" sibTransId="{CFD59B0C-EC6E-45B8-84DD-8E819CF5FF76}"/>
    <dgm:cxn modelId="{236C3656-3C40-48FD-88AB-CCAAB143F53D}" type="presOf" srcId="{45392494-1CF4-4728-9038-B573FBD4D4AB}" destId="{A12A64A9-8E34-41C8-8228-F3673514B6E7}" srcOrd="0" destOrd="0" presId="urn:microsoft.com/office/officeart/2005/8/layout/cycle6"/>
    <dgm:cxn modelId="{8C1B047E-71E1-41A2-B854-6EAA6CF527FA}" type="presOf" srcId="{301B74C2-25CD-406F-9819-553A0E550DB6}" destId="{99DCBC05-FF07-4BFB-89B8-AD6D57EDD287}" srcOrd="0" destOrd="0" presId="urn:microsoft.com/office/officeart/2005/8/layout/cycle6"/>
    <dgm:cxn modelId="{58D8368B-4177-44C1-B809-83BCE4084144}" type="presOf" srcId="{F3CF5BC3-A445-401C-BD4D-584753A043A8}" destId="{5E232106-DBCF-45A4-BA09-31D6920C88CB}" srcOrd="0" destOrd="0" presId="urn:microsoft.com/office/officeart/2005/8/layout/cycle6"/>
    <dgm:cxn modelId="{D3552FA6-FFF5-4E33-ABEE-7F040199A4AA}" type="presOf" srcId="{EADC8111-30F6-4802-B6A2-61FBF4469703}" destId="{451CB8F7-74AC-4CE8-9F73-F29F7C6E6E8E}" srcOrd="0" destOrd="0" presId="urn:microsoft.com/office/officeart/2005/8/layout/cycle6"/>
    <dgm:cxn modelId="{BCD480BB-CC5C-49DF-A38B-BAE96994EF02}" srcId="{301B74C2-25CD-406F-9819-553A0E550DB6}" destId="{21AB61D3-6218-41E8-B0A2-C9C45E4304DD}" srcOrd="4" destOrd="0" parTransId="{F9453849-2A98-45B0-8A3F-CDDDB335A708}" sibTransId="{25EC2ECE-BE5E-458A-8A62-2EA1D333FDB2}"/>
    <dgm:cxn modelId="{C93CC1CA-CBEC-4E4D-8812-6672E62AE5CD}" type="presOf" srcId="{25EC2ECE-BE5E-458A-8A62-2EA1D333FDB2}" destId="{A853C9E8-7551-41DA-94B4-68A9C1278C06}" srcOrd="0" destOrd="0" presId="urn:microsoft.com/office/officeart/2005/8/layout/cycle6"/>
    <dgm:cxn modelId="{429D65D1-5D56-420B-90C0-13132DFBF1A7}" type="presOf" srcId="{7668A7F1-2DC2-41EF-B64F-0B188FC50F50}" destId="{F1474E28-FC3E-4DD6-A778-B30640734970}" srcOrd="0" destOrd="0" presId="urn:microsoft.com/office/officeart/2005/8/layout/cycle6"/>
    <dgm:cxn modelId="{466EF7D3-CB3F-4F21-AD82-52351B4B87BE}" type="presOf" srcId="{CFD59B0C-EC6E-45B8-84DD-8E819CF5FF76}" destId="{DFD17393-8FD6-4FDB-AFBB-545A676B2867}" srcOrd="0" destOrd="0" presId="urn:microsoft.com/office/officeart/2005/8/layout/cycle6"/>
    <dgm:cxn modelId="{AB6F7ADA-46D9-46E8-BBEE-90E220BEF20C}" type="presOf" srcId="{89383268-DE6F-4D10-ADA5-FF6C4393C972}" destId="{74DE662A-AD26-483C-A069-5D11E33F65A9}" srcOrd="0" destOrd="0" presId="urn:microsoft.com/office/officeart/2005/8/layout/cycle6"/>
    <dgm:cxn modelId="{6D0CFBE2-8FEB-4516-9B1E-C9957DCE7035}" type="presOf" srcId="{88B78EF3-9B35-406F-9296-319FDD4F3CAA}" destId="{C68C4505-7556-4A12-A2DC-90BB71895E66}" srcOrd="0" destOrd="0" presId="urn:microsoft.com/office/officeart/2005/8/layout/cycle6"/>
    <dgm:cxn modelId="{AC7C62ED-6A45-4910-BC42-087A48DC38EB}" type="presOf" srcId="{E7476995-88ED-422A-8FDA-660F4308588F}" destId="{DAB075F3-0CC8-4477-A5E9-32575F4A0F54}" srcOrd="0" destOrd="0" presId="urn:microsoft.com/office/officeart/2005/8/layout/cycle6"/>
    <dgm:cxn modelId="{90AF95D3-93D6-4459-A827-E04EE20A913A}" type="presParOf" srcId="{99DCBC05-FF07-4BFB-89B8-AD6D57EDD287}" destId="{74DE662A-AD26-483C-A069-5D11E33F65A9}" srcOrd="0" destOrd="0" presId="urn:microsoft.com/office/officeart/2005/8/layout/cycle6"/>
    <dgm:cxn modelId="{6430C4D5-AD75-4A50-9CEE-CD5471386EF7}" type="presParOf" srcId="{99DCBC05-FF07-4BFB-89B8-AD6D57EDD287}" destId="{726FFC84-25D4-4A3A-9554-1761A4B913AB}" srcOrd="1" destOrd="0" presId="urn:microsoft.com/office/officeart/2005/8/layout/cycle6"/>
    <dgm:cxn modelId="{EFBD0154-1555-448E-9A74-5A9DAFE3D88A}" type="presParOf" srcId="{99DCBC05-FF07-4BFB-89B8-AD6D57EDD287}" destId="{DAB075F3-0CC8-4477-A5E9-32575F4A0F54}" srcOrd="2" destOrd="0" presId="urn:microsoft.com/office/officeart/2005/8/layout/cycle6"/>
    <dgm:cxn modelId="{1BCBC97D-DD75-4539-B3A8-D7ADF3B7CB38}" type="presParOf" srcId="{99DCBC05-FF07-4BFB-89B8-AD6D57EDD287}" destId="{5E232106-DBCF-45A4-BA09-31D6920C88CB}" srcOrd="3" destOrd="0" presId="urn:microsoft.com/office/officeart/2005/8/layout/cycle6"/>
    <dgm:cxn modelId="{52FD1944-23B6-495B-A1A3-D4695A8DE3CB}" type="presParOf" srcId="{99DCBC05-FF07-4BFB-89B8-AD6D57EDD287}" destId="{8FBB99BB-DDA0-4FC5-B51C-A5C4CB1D6127}" srcOrd="4" destOrd="0" presId="urn:microsoft.com/office/officeart/2005/8/layout/cycle6"/>
    <dgm:cxn modelId="{B39F86B7-6FA2-49EA-ACDC-FD1E352F6C50}" type="presParOf" srcId="{99DCBC05-FF07-4BFB-89B8-AD6D57EDD287}" destId="{43F764FA-D1B9-4A4A-B4BB-B29C3829C97E}" srcOrd="5" destOrd="0" presId="urn:microsoft.com/office/officeart/2005/8/layout/cycle6"/>
    <dgm:cxn modelId="{AA416C85-6920-4DBD-8E96-22FD04C15182}" type="presParOf" srcId="{99DCBC05-FF07-4BFB-89B8-AD6D57EDD287}" destId="{451CB8F7-74AC-4CE8-9F73-F29F7C6E6E8E}" srcOrd="6" destOrd="0" presId="urn:microsoft.com/office/officeart/2005/8/layout/cycle6"/>
    <dgm:cxn modelId="{85B1086D-051F-45A0-B03B-013676E8E502}" type="presParOf" srcId="{99DCBC05-FF07-4BFB-89B8-AD6D57EDD287}" destId="{6F19D7EC-0EF2-4CF2-882A-3C65962231E5}" srcOrd="7" destOrd="0" presId="urn:microsoft.com/office/officeart/2005/8/layout/cycle6"/>
    <dgm:cxn modelId="{23C6607C-5C3E-4B0F-8575-2F396E4DE090}" type="presParOf" srcId="{99DCBC05-FF07-4BFB-89B8-AD6D57EDD287}" destId="{DFD17393-8FD6-4FDB-AFBB-545A676B2867}" srcOrd="8" destOrd="0" presId="urn:microsoft.com/office/officeart/2005/8/layout/cycle6"/>
    <dgm:cxn modelId="{04D88383-4F49-4A93-954C-6075E6CE928E}" type="presParOf" srcId="{99DCBC05-FF07-4BFB-89B8-AD6D57EDD287}" destId="{F1474E28-FC3E-4DD6-A778-B30640734970}" srcOrd="9" destOrd="0" presId="urn:microsoft.com/office/officeart/2005/8/layout/cycle6"/>
    <dgm:cxn modelId="{212D8100-0618-4EE4-AC21-C87745AFC1D5}" type="presParOf" srcId="{99DCBC05-FF07-4BFB-89B8-AD6D57EDD287}" destId="{33238350-0A5F-47BC-8F80-F66B5A04B7E7}" srcOrd="10" destOrd="0" presId="urn:microsoft.com/office/officeart/2005/8/layout/cycle6"/>
    <dgm:cxn modelId="{39F3375C-FB60-413D-AC9C-A9C81B9C42B5}" type="presParOf" srcId="{99DCBC05-FF07-4BFB-89B8-AD6D57EDD287}" destId="{4342D2CB-2476-4AC8-A6B2-5A669036C482}" srcOrd="11" destOrd="0" presId="urn:microsoft.com/office/officeart/2005/8/layout/cycle6"/>
    <dgm:cxn modelId="{9A57D53C-F918-4D62-9A0B-EC585EA05611}" type="presParOf" srcId="{99DCBC05-FF07-4BFB-89B8-AD6D57EDD287}" destId="{E9EBA21C-013B-4091-9BA7-76E90954D5D3}" srcOrd="12" destOrd="0" presId="urn:microsoft.com/office/officeart/2005/8/layout/cycle6"/>
    <dgm:cxn modelId="{2E5F5B08-F455-455B-8927-06446D2B6C9E}" type="presParOf" srcId="{99DCBC05-FF07-4BFB-89B8-AD6D57EDD287}" destId="{4BB5528E-D203-4C9E-A40A-3A46E04DCEBB}" srcOrd="13" destOrd="0" presId="urn:microsoft.com/office/officeart/2005/8/layout/cycle6"/>
    <dgm:cxn modelId="{ED4C6822-95E5-4ADF-BF33-984F83081CC6}" type="presParOf" srcId="{99DCBC05-FF07-4BFB-89B8-AD6D57EDD287}" destId="{A853C9E8-7551-41DA-94B4-68A9C1278C06}" srcOrd="14" destOrd="0" presId="urn:microsoft.com/office/officeart/2005/8/layout/cycle6"/>
    <dgm:cxn modelId="{BBA54C32-1909-4F00-9A31-6A468E6A0248}" type="presParOf" srcId="{99DCBC05-FF07-4BFB-89B8-AD6D57EDD287}" destId="{A12A64A9-8E34-41C8-8228-F3673514B6E7}" srcOrd="15" destOrd="0" presId="urn:microsoft.com/office/officeart/2005/8/layout/cycle6"/>
    <dgm:cxn modelId="{6ABF1F70-081D-4470-BE70-763E342F0F99}" type="presParOf" srcId="{99DCBC05-FF07-4BFB-89B8-AD6D57EDD287}" destId="{31B0B622-D8AD-40C9-808D-5CEB634973A5}" srcOrd="16" destOrd="0" presId="urn:microsoft.com/office/officeart/2005/8/layout/cycle6"/>
    <dgm:cxn modelId="{15FBD630-8B72-4B56-96D4-87D55EC99103}" type="presParOf" srcId="{99DCBC05-FF07-4BFB-89B8-AD6D57EDD287}" destId="{C68C4505-7556-4A12-A2DC-90BB71895E66}"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76100A-BA02-4CA0-B235-C010B6B21B10}" type="doc">
      <dgm:prSet loTypeId="urn:microsoft.com/office/officeart/2005/8/layout/venn1" loCatId="relationship" qsTypeId="urn:microsoft.com/office/officeart/2005/8/quickstyle/simple1" qsCatId="simple" csTypeId="urn:microsoft.com/office/officeart/2005/8/colors/colorful1" csCatId="colorful" phldr="1"/>
      <dgm:spPr/>
    </dgm:pt>
    <dgm:pt modelId="{EEAD512B-C9B9-490F-BFBA-D3EADB60D904}">
      <dgm:prSet phldrT="[Text]"/>
      <dgm:spPr>
        <a:solidFill>
          <a:schemeClr val="accent4"/>
        </a:solidFill>
      </dgm:spPr>
      <dgm:t>
        <a:bodyPr/>
        <a:lstStyle/>
        <a:p>
          <a:r>
            <a:rPr lang="en-US" dirty="0">
              <a:latin typeface="Avenir LT Std 55 Roman" panose="020B0703020203020204" pitchFamily="34" charset="0"/>
            </a:rPr>
            <a:t>Library service needs and objectives</a:t>
          </a:r>
          <a:endParaRPr lang="en-GB" dirty="0">
            <a:latin typeface="Avenir LT Std 55 Roman" panose="020B0703020203020204" pitchFamily="34" charset="0"/>
          </a:endParaRPr>
        </a:p>
      </dgm:t>
    </dgm:pt>
    <dgm:pt modelId="{CA1DC2B1-3691-486C-B24F-3A8870DB31DC}" type="parTrans" cxnId="{ED661E90-0A21-4985-AD76-0A8D02B491A0}">
      <dgm:prSet/>
      <dgm:spPr/>
      <dgm:t>
        <a:bodyPr/>
        <a:lstStyle/>
        <a:p>
          <a:endParaRPr lang="en-GB"/>
        </a:p>
      </dgm:t>
    </dgm:pt>
    <dgm:pt modelId="{A68ACA88-AA42-4508-A423-FBD411CABBD2}" type="sibTrans" cxnId="{ED661E90-0A21-4985-AD76-0A8D02B491A0}">
      <dgm:prSet/>
      <dgm:spPr/>
      <dgm:t>
        <a:bodyPr/>
        <a:lstStyle/>
        <a:p>
          <a:endParaRPr lang="en-GB"/>
        </a:p>
      </dgm:t>
    </dgm:pt>
    <dgm:pt modelId="{6C7D2E83-7122-4C3D-AA97-BDBC484FD556}">
      <dgm:prSet phldrT="[Text]"/>
      <dgm:spPr>
        <a:solidFill>
          <a:schemeClr val="accent3">
            <a:alpha val="50000"/>
          </a:schemeClr>
        </a:solidFill>
      </dgm:spPr>
      <dgm:t>
        <a:bodyPr/>
        <a:lstStyle/>
        <a:p>
          <a:r>
            <a:rPr lang="en-US" dirty="0">
              <a:latin typeface="Avenir LT Std 55 Roman" panose="020B0703020203020204" pitchFamily="34" charset="0"/>
            </a:rPr>
            <a:t>Partner organisation needs and objectives</a:t>
          </a:r>
          <a:endParaRPr lang="en-GB" dirty="0">
            <a:latin typeface="Avenir LT Std 55 Roman" panose="020B0703020203020204" pitchFamily="34" charset="0"/>
          </a:endParaRPr>
        </a:p>
      </dgm:t>
    </dgm:pt>
    <dgm:pt modelId="{5EDE275D-A4CC-407F-A7F5-1D427B0E02B1}" type="parTrans" cxnId="{36772D59-1BD2-4012-B0D0-DB55DB0AE34D}">
      <dgm:prSet/>
      <dgm:spPr/>
      <dgm:t>
        <a:bodyPr/>
        <a:lstStyle/>
        <a:p>
          <a:endParaRPr lang="en-GB"/>
        </a:p>
      </dgm:t>
    </dgm:pt>
    <dgm:pt modelId="{737EA30A-2976-4AD7-AF7A-5C08A62224C7}" type="sibTrans" cxnId="{36772D59-1BD2-4012-B0D0-DB55DB0AE34D}">
      <dgm:prSet/>
      <dgm:spPr/>
      <dgm:t>
        <a:bodyPr/>
        <a:lstStyle/>
        <a:p>
          <a:endParaRPr lang="en-GB"/>
        </a:p>
      </dgm:t>
    </dgm:pt>
    <dgm:pt modelId="{87080AF0-6AE1-475C-BFB3-EFF73E67E906}" type="pres">
      <dgm:prSet presAssocID="{8D76100A-BA02-4CA0-B235-C010B6B21B10}" presName="compositeShape" presStyleCnt="0">
        <dgm:presLayoutVars>
          <dgm:chMax val="7"/>
          <dgm:dir/>
          <dgm:resizeHandles val="exact"/>
        </dgm:presLayoutVars>
      </dgm:prSet>
      <dgm:spPr/>
    </dgm:pt>
    <dgm:pt modelId="{6F9D5543-4DEF-4415-9863-6961F714A339}" type="pres">
      <dgm:prSet presAssocID="{EEAD512B-C9B9-490F-BFBA-D3EADB60D904}" presName="circ1" presStyleLbl="vennNode1" presStyleIdx="0" presStyleCnt="2"/>
      <dgm:spPr/>
    </dgm:pt>
    <dgm:pt modelId="{91FA1043-1026-445A-AFB0-771AAF8C7004}" type="pres">
      <dgm:prSet presAssocID="{EEAD512B-C9B9-490F-BFBA-D3EADB60D904}" presName="circ1Tx" presStyleLbl="revTx" presStyleIdx="0" presStyleCnt="0">
        <dgm:presLayoutVars>
          <dgm:chMax val="0"/>
          <dgm:chPref val="0"/>
          <dgm:bulletEnabled val="1"/>
        </dgm:presLayoutVars>
      </dgm:prSet>
      <dgm:spPr/>
    </dgm:pt>
    <dgm:pt modelId="{573FAD7E-8151-4264-B93E-B632757E497A}" type="pres">
      <dgm:prSet presAssocID="{6C7D2E83-7122-4C3D-AA97-BDBC484FD556}" presName="circ2" presStyleLbl="vennNode1" presStyleIdx="1" presStyleCnt="2"/>
      <dgm:spPr/>
    </dgm:pt>
    <dgm:pt modelId="{7314A2C5-250A-430A-910D-1189FC20C788}" type="pres">
      <dgm:prSet presAssocID="{6C7D2E83-7122-4C3D-AA97-BDBC484FD556}" presName="circ2Tx" presStyleLbl="revTx" presStyleIdx="0" presStyleCnt="0">
        <dgm:presLayoutVars>
          <dgm:chMax val="0"/>
          <dgm:chPref val="0"/>
          <dgm:bulletEnabled val="1"/>
        </dgm:presLayoutVars>
      </dgm:prSet>
      <dgm:spPr/>
    </dgm:pt>
  </dgm:ptLst>
  <dgm:cxnLst>
    <dgm:cxn modelId="{0A9CC31E-577E-4BCF-B371-646F94F3612D}" type="presOf" srcId="{6C7D2E83-7122-4C3D-AA97-BDBC484FD556}" destId="{7314A2C5-250A-430A-910D-1189FC20C788}" srcOrd="1" destOrd="0" presId="urn:microsoft.com/office/officeart/2005/8/layout/venn1"/>
    <dgm:cxn modelId="{DCDD8067-8695-4F4A-AAF0-0AF6B1E45E26}" type="presOf" srcId="{8D76100A-BA02-4CA0-B235-C010B6B21B10}" destId="{87080AF0-6AE1-475C-BFB3-EFF73E67E906}" srcOrd="0" destOrd="0" presId="urn:microsoft.com/office/officeart/2005/8/layout/venn1"/>
    <dgm:cxn modelId="{69B47353-F413-43A4-A897-0470481C9A18}" type="presOf" srcId="{6C7D2E83-7122-4C3D-AA97-BDBC484FD556}" destId="{573FAD7E-8151-4264-B93E-B632757E497A}" srcOrd="0" destOrd="0" presId="urn:microsoft.com/office/officeart/2005/8/layout/venn1"/>
    <dgm:cxn modelId="{36772D59-1BD2-4012-B0D0-DB55DB0AE34D}" srcId="{8D76100A-BA02-4CA0-B235-C010B6B21B10}" destId="{6C7D2E83-7122-4C3D-AA97-BDBC484FD556}" srcOrd="1" destOrd="0" parTransId="{5EDE275D-A4CC-407F-A7F5-1D427B0E02B1}" sibTransId="{737EA30A-2976-4AD7-AF7A-5C08A62224C7}"/>
    <dgm:cxn modelId="{ED661E90-0A21-4985-AD76-0A8D02B491A0}" srcId="{8D76100A-BA02-4CA0-B235-C010B6B21B10}" destId="{EEAD512B-C9B9-490F-BFBA-D3EADB60D904}" srcOrd="0" destOrd="0" parTransId="{CA1DC2B1-3691-486C-B24F-3A8870DB31DC}" sibTransId="{A68ACA88-AA42-4508-A423-FBD411CABBD2}"/>
    <dgm:cxn modelId="{B9596DB4-5986-4E6F-B649-73857E873D9A}" type="presOf" srcId="{EEAD512B-C9B9-490F-BFBA-D3EADB60D904}" destId="{6F9D5543-4DEF-4415-9863-6961F714A339}" srcOrd="0" destOrd="0" presId="urn:microsoft.com/office/officeart/2005/8/layout/venn1"/>
    <dgm:cxn modelId="{7C7D49DE-EF37-40C4-B8CC-949CA2A1C0DD}" type="presOf" srcId="{EEAD512B-C9B9-490F-BFBA-D3EADB60D904}" destId="{91FA1043-1026-445A-AFB0-771AAF8C7004}" srcOrd="1" destOrd="0" presId="urn:microsoft.com/office/officeart/2005/8/layout/venn1"/>
    <dgm:cxn modelId="{1BA27592-8258-4E11-B3E3-C25A7866A371}" type="presParOf" srcId="{87080AF0-6AE1-475C-BFB3-EFF73E67E906}" destId="{6F9D5543-4DEF-4415-9863-6961F714A339}" srcOrd="0" destOrd="0" presId="urn:microsoft.com/office/officeart/2005/8/layout/venn1"/>
    <dgm:cxn modelId="{5CC74C24-8462-4B03-9B75-4AA9F4548B8B}" type="presParOf" srcId="{87080AF0-6AE1-475C-BFB3-EFF73E67E906}" destId="{91FA1043-1026-445A-AFB0-771AAF8C7004}" srcOrd="1" destOrd="0" presId="urn:microsoft.com/office/officeart/2005/8/layout/venn1"/>
    <dgm:cxn modelId="{F86DEF0F-843D-4BED-829B-256250523BB1}" type="presParOf" srcId="{87080AF0-6AE1-475C-BFB3-EFF73E67E906}" destId="{573FAD7E-8151-4264-B93E-B632757E497A}" srcOrd="2" destOrd="0" presId="urn:microsoft.com/office/officeart/2005/8/layout/venn1"/>
    <dgm:cxn modelId="{9254D7F0-34A1-4AEB-8A2E-7BA41DBC31D0}" type="presParOf" srcId="{87080AF0-6AE1-475C-BFB3-EFF73E67E906}" destId="{7314A2C5-250A-430A-910D-1189FC20C788}"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6426B0-7188-4124-93C8-B78DC09A62BD}" type="doc">
      <dgm:prSet loTypeId="urn:microsoft.com/office/officeart/2008/layout/HorizontalMultiLevelHierarchy" loCatId="hierarchy" qsTypeId="urn:microsoft.com/office/officeart/2005/8/quickstyle/simple1" qsCatId="simple" csTypeId="urn:microsoft.com/office/officeart/2005/8/colors/accent2_3" csCatId="accent2" phldr="1"/>
      <dgm:spPr/>
      <dgm:t>
        <a:bodyPr/>
        <a:lstStyle/>
        <a:p>
          <a:endParaRPr lang="en-GB"/>
        </a:p>
      </dgm:t>
    </dgm:pt>
    <dgm:pt modelId="{FDBECD0A-634B-4B88-A029-AE6C95678965}">
      <dgm:prSet phldrT="[Text]"/>
      <dgm:spPr>
        <a:xfrm rot="16200000">
          <a:off x="-479744" y="1559123"/>
          <a:ext cx="3849688" cy="731440"/>
        </a:xfrm>
        <a:prstGeom prst="rect">
          <a:avLst/>
        </a:prstGeom>
        <a:solidFill>
          <a:schemeClr val="accent5"/>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venir LT Std 55 Roman" panose="020B0703020203020204" pitchFamily="34" charset="0"/>
              <a:ea typeface="+mn-ea"/>
              <a:cs typeface="+mn-cs"/>
            </a:rPr>
            <a:t>Trust</a:t>
          </a:r>
        </a:p>
      </dgm:t>
    </dgm:pt>
    <dgm:pt modelId="{31F2210F-F738-448D-B167-495CC98DE0AE}" type="parTrans" cxnId="{FC5875A8-F2F6-4C02-B742-45FC00432885}">
      <dgm:prSet/>
      <dgm:spPr/>
      <dgm:t>
        <a:bodyPr/>
        <a:lstStyle/>
        <a:p>
          <a:endParaRPr lang="en-GB"/>
        </a:p>
      </dgm:t>
    </dgm:pt>
    <dgm:pt modelId="{28F26BF2-EB06-442C-BB8C-0DD2610757E2}" type="sibTrans" cxnId="{FC5875A8-F2F6-4C02-B742-45FC00432885}">
      <dgm:prSet/>
      <dgm:spPr/>
      <dgm:t>
        <a:bodyPr/>
        <a:lstStyle/>
        <a:p>
          <a:endParaRPr lang="en-GB"/>
        </a:p>
      </dgm:t>
    </dgm:pt>
    <dgm:pt modelId="{4126DE1D-7E07-4A05-9BA2-14A338EC6DB8}">
      <dgm:prSet phldrT="[Text]"/>
      <dgm:spPr>
        <a:xfrm>
          <a:off x="2290645" y="644822"/>
          <a:ext cx="3600847" cy="731440"/>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venir LT Std 55 Roman" panose="020B0703020203020204" pitchFamily="34" charset="0"/>
              <a:ea typeface="+mn-ea"/>
              <a:cs typeface="+mn-cs"/>
            </a:rPr>
            <a:t>Doing what you said you would do</a:t>
          </a:r>
        </a:p>
      </dgm:t>
    </dgm:pt>
    <dgm:pt modelId="{195D049F-8017-4595-8002-EFAEBE3637BB}" type="parTrans" cxnId="{2A305E04-D9D3-4369-9E94-EC61FB93CBBB}">
      <dgm:prSet/>
      <dgm:spPr>
        <a:xfrm>
          <a:off x="1810819" y="1010543"/>
          <a:ext cx="479825" cy="914300"/>
        </a:xfrm>
        <a:custGeom>
          <a:avLst/>
          <a:gdLst/>
          <a:ahLst/>
          <a:cxnLst/>
          <a:rect l="0" t="0" r="0" b="0"/>
          <a:pathLst>
            <a:path>
              <a:moveTo>
                <a:pt x="0" y="914300"/>
              </a:moveTo>
              <a:lnTo>
                <a:pt x="239912" y="914300"/>
              </a:lnTo>
              <a:lnTo>
                <a:pt x="239912" y="0"/>
              </a:lnTo>
              <a:lnTo>
                <a:pt x="479825" y="0"/>
              </a:lnTo>
            </a:path>
          </a:pathLst>
        </a:custGeom>
        <a:noFill/>
        <a:ln w="25400" cap="flat" cmpd="sng" algn="ctr">
          <a:solidFill>
            <a:schemeClr val="accent6"/>
          </a:solidFill>
          <a:prstDash val="solid"/>
        </a:ln>
        <a:effectLst/>
      </dgm:spPr>
      <dgm:t>
        <a:bodyPr/>
        <a:lstStyle/>
        <a:p>
          <a:pPr>
            <a:buNone/>
          </a:pPr>
          <a:endParaRPr lang="en-GB">
            <a:solidFill>
              <a:sysClr val="windowText" lastClr="000000">
                <a:hueOff val="0"/>
                <a:satOff val="0"/>
                <a:lumOff val="0"/>
                <a:alphaOff val="0"/>
              </a:sysClr>
            </a:solidFill>
            <a:latin typeface="HelveticaNeueLT Std"/>
            <a:ea typeface="+mn-ea"/>
            <a:cs typeface="+mn-cs"/>
          </a:endParaRPr>
        </a:p>
      </dgm:t>
    </dgm:pt>
    <dgm:pt modelId="{FDAC72A9-442A-4139-98B2-CC837696068F}" type="sibTrans" cxnId="{2A305E04-D9D3-4369-9E94-EC61FB93CBBB}">
      <dgm:prSet/>
      <dgm:spPr/>
      <dgm:t>
        <a:bodyPr/>
        <a:lstStyle/>
        <a:p>
          <a:endParaRPr lang="en-GB"/>
        </a:p>
      </dgm:t>
    </dgm:pt>
    <dgm:pt modelId="{7D82AC73-FC29-4C38-A2FB-36C4DA1559EF}">
      <dgm:prSet phldrT="[Text]"/>
      <dgm:spPr>
        <a:xfrm>
          <a:off x="2290645" y="1559123"/>
          <a:ext cx="3605957" cy="731440"/>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venir LT Std 55 Roman" panose="020B0703020203020204" pitchFamily="34" charset="0"/>
              <a:ea typeface="+mn-ea"/>
              <a:cs typeface="+mn-cs"/>
            </a:rPr>
            <a:t>Equity and being able to influence the partnership</a:t>
          </a:r>
        </a:p>
      </dgm:t>
    </dgm:pt>
    <dgm:pt modelId="{37062A8F-4562-4E65-91A1-B6618163DB21}" type="parTrans" cxnId="{DB89AE26-549E-424F-A2CF-36FA1E407016}">
      <dgm:prSet/>
      <dgm:spPr>
        <a:xfrm>
          <a:off x="1810819" y="1879123"/>
          <a:ext cx="479825" cy="91440"/>
        </a:xfrm>
        <a:custGeom>
          <a:avLst/>
          <a:gdLst/>
          <a:ahLst/>
          <a:cxnLst/>
          <a:rect l="0" t="0" r="0" b="0"/>
          <a:pathLst>
            <a:path>
              <a:moveTo>
                <a:pt x="0" y="45720"/>
              </a:moveTo>
              <a:lnTo>
                <a:pt x="479825" y="45720"/>
              </a:lnTo>
            </a:path>
          </a:pathLst>
        </a:custGeom>
        <a:noFill/>
        <a:ln w="25400" cap="flat" cmpd="sng" algn="ctr">
          <a:solidFill>
            <a:schemeClr val="accent6"/>
          </a:solidFill>
          <a:prstDash val="solid"/>
        </a:ln>
        <a:effectLst/>
      </dgm:spPr>
      <dgm:t>
        <a:bodyPr/>
        <a:lstStyle/>
        <a:p>
          <a:pPr>
            <a:buNone/>
          </a:pPr>
          <a:endParaRPr lang="en-GB">
            <a:solidFill>
              <a:sysClr val="windowText" lastClr="000000">
                <a:hueOff val="0"/>
                <a:satOff val="0"/>
                <a:lumOff val="0"/>
                <a:alphaOff val="0"/>
              </a:sysClr>
            </a:solidFill>
            <a:latin typeface="HelveticaNeueLT Std"/>
            <a:ea typeface="+mn-ea"/>
            <a:cs typeface="+mn-cs"/>
          </a:endParaRPr>
        </a:p>
      </dgm:t>
    </dgm:pt>
    <dgm:pt modelId="{AE5F35EA-335D-4E75-895C-3C28A8ECDF5D}" type="sibTrans" cxnId="{DB89AE26-549E-424F-A2CF-36FA1E407016}">
      <dgm:prSet/>
      <dgm:spPr/>
      <dgm:t>
        <a:bodyPr/>
        <a:lstStyle/>
        <a:p>
          <a:endParaRPr lang="en-GB"/>
        </a:p>
      </dgm:t>
    </dgm:pt>
    <dgm:pt modelId="{61E1D885-B850-4E6F-9F96-69EE49C33C3E}">
      <dgm:prSet phldrT="[Text]"/>
      <dgm:spPr>
        <a:xfrm>
          <a:off x="2290645" y="2473424"/>
          <a:ext cx="3590699" cy="731440"/>
        </a:xfrm>
        <a:prstGeom prst="rect">
          <a:avLst/>
        </a:prstGeom>
        <a:solidFill>
          <a:schemeClr val="accent6"/>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Avenir LT Std 55 Roman" panose="020B0703020203020204" pitchFamily="34" charset="0"/>
              <a:ea typeface="+mn-ea"/>
              <a:cs typeface="+mn-cs"/>
            </a:rPr>
            <a:t>Honesty about how the partnership is going</a:t>
          </a:r>
        </a:p>
      </dgm:t>
    </dgm:pt>
    <dgm:pt modelId="{B06BF7A0-CABE-4A79-8A83-94FBBC351AF6}" type="parTrans" cxnId="{E07EF595-50D9-4ADC-8199-9BFC57E1F434}">
      <dgm:prSet/>
      <dgm:spPr>
        <a:xfrm>
          <a:off x="1810819" y="1924844"/>
          <a:ext cx="479825" cy="914300"/>
        </a:xfrm>
        <a:custGeom>
          <a:avLst/>
          <a:gdLst/>
          <a:ahLst/>
          <a:cxnLst/>
          <a:rect l="0" t="0" r="0" b="0"/>
          <a:pathLst>
            <a:path>
              <a:moveTo>
                <a:pt x="0" y="0"/>
              </a:moveTo>
              <a:lnTo>
                <a:pt x="239912" y="0"/>
              </a:lnTo>
              <a:lnTo>
                <a:pt x="239912" y="914300"/>
              </a:lnTo>
              <a:lnTo>
                <a:pt x="479825" y="914300"/>
              </a:lnTo>
            </a:path>
          </a:pathLst>
        </a:custGeom>
        <a:noFill/>
        <a:ln w="25400" cap="flat" cmpd="sng" algn="ctr">
          <a:solidFill>
            <a:schemeClr val="accent6"/>
          </a:solidFill>
          <a:prstDash val="solid"/>
        </a:ln>
        <a:effectLst/>
      </dgm:spPr>
      <dgm:t>
        <a:bodyPr/>
        <a:lstStyle/>
        <a:p>
          <a:pPr>
            <a:buNone/>
          </a:pPr>
          <a:endParaRPr lang="en-GB">
            <a:solidFill>
              <a:sysClr val="windowText" lastClr="000000">
                <a:hueOff val="0"/>
                <a:satOff val="0"/>
                <a:lumOff val="0"/>
                <a:alphaOff val="0"/>
              </a:sysClr>
            </a:solidFill>
            <a:latin typeface="HelveticaNeueLT Std"/>
            <a:ea typeface="+mn-ea"/>
            <a:cs typeface="+mn-cs"/>
          </a:endParaRPr>
        </a:p>
      </dgm:t>
    </dgm:pt>
    <dgm:pt modelId="{B16D1ADF-1CA8-4CF7-8E55-CD3338356C76}" type="sibTrans" cxnId="{E07EF595-50D9-4ADC-8199-9BFC57E1F434}">
      <dgm:prSet/>
      <dgm:spPr/>
      <dgm:t>
        <a:bodyPr/>
        <a:lstStyle/>
        <a:p>
          <a:endParaRPr lang="en-GB"/>
        </a:p>
      </dgm:t>
    </dgm:pt>
    <dgm:pt modelId="{9F56CC53-5239-4379-BF6D-CD698440F626}" type="pres">
      <dgm:prSet presAssocID="{FE6426B0-7188-4124-93C8-B78DC09A62BD}" presName="Name0" presStyleCnt="0">
        <dgm:presLayoutVars>
          <dgm:chPref val="1"/>
          <dgm:dir/>
          <dgm:animOne val="branch"/>
          <dgm:animLvl val="lvl"/>
          <dgm:resizeHandles val="exact"/>
        </dgm:presLayoutVars>
      </dgm:prSet>
      <dgm:spPr/>
    </dgm:pt>
    <dgm:pt modelId="{6AD27DE7-A977-4071-B66C-419FE0D86EA2}" type="pres">
      <dgm:prSet presAssocID="{FDBECD0A-634B-4B88-A029-AE6C95678965}" presName="root1" presStyleCnt="0"/>
      <dgm:spPr/>
    </dgm:pt>
    <dgm:pt modelId="{1557D26F-7BBE-46A6-B91B-37DDA4D1F617}" type="pres">
      <dgm:prSet presAssocID="{FDBECD0A-634B-4B88-A029-AE6C95678965}" presName="LevelOneTextNode" presStyleLbl="node0" presStyleIdx="0" presStyleCnt="1">
        <dgm:presLayoutVars>
          <dgm:chPref val="3"/>
        </dgm:presLayoutVars>
      </dgm:prSet>
      <dgm:spPr/>
    </dgm:pt>
    <dgm:pt modelId="{C69DD587-4341-4709-9C0E-E75A39C2B51E}" type="pres">
      <dgm:prSet presAssocID="{FDBECD0A-634B-4B88-A029-AE6C95678965}" presName="level2hierChild" presStyleCnt="0"/>
      <dgm:spPr/>
    </dgm:pt>
    <dgm:pt modelId="{F6905E51-DE19-4A1C-901B-85AE9CF1425F}" type="pres">
      <dgm:prSet presAssocID="{195D049F-8017-4595-8002-EFAEBE3637BB}" presName="conn2-1" presStyleLbl="parChTrans1D2" presStyleIdx="0" presStyleCnt="3"/>
      <dgm:spPr/>
    </dgm:pt>
    <dgm:pt modelId="{517A7ACB-DDC7-4920-8E93-DEB419D762C1}" type="pres">
      <dgm:prSet presAssocID="{195D049F-8017-4595-8002-EFAEBE3637BB}" presName="connTx" presStyleLbl="parChTrans1D2" presStyleIdx="0" presStyleCnt="3"/>
      <dgm:spPr/>
    </dgm:pt>
    <dgm:pt modelId="{728B456B-3A10-469A-BEBE-44E7207950CA}" type="pres">
      <dgm:prSet presAssocID="{4126DE1D-7E07-4A05-9BA2-14A338EC6DB8}" presName="root2" presStyleCnt="0"/>
      <dgm:spPr/>
    </dgm:pt>
    <dgm:pt modelId="{E386B3CE-79BB-471B-ADAE-26D5325F91C4}" type="pres">
      <dgm:prSet presAssocID="{4126DE1D-7E07-4A05-9BA2-14A338EC6DB8}" presName="LevelTwoTextNode" presStyleLbl="node2" presStyleIdx="0" presStyleCnt="3" custScaleX="150090">
        <dgm:presLayoutVars>
          <dgm:chPref val="3"/>
        </dgm:presLayoutVars>
      </dgm:prSet>
      <dgm:spPr/>
    </dgm:pt>
    <dgm:pt modelId="{8FF24FAA-5218-4FCD-99DB-B80F4AB00252}" type="pres">
      <dgm:prSet presAssocID="{4126DE1D-7E07-4A05-9BA2-14A338EC6DB8}" presName="level3hierChild" presStyleCnt="0"/>
      <dgm:spPr/>
    </dgm:pt>
    <dgm:pt modelId="{0B970D2E-F41F-4192-9D9F-B77762B74E6E}" type="pres">
      <dgm:prSet presAssocID="{37062A8F-4562-4E65-91A1-B6618163DB21}" presName="conn2-1" presStyleLbl="parChTrans1D2" presStyleIdx="1" presStyleCnt="3"/>
      <dgm:spPr/>
    </dgm:pt>
    <dgm:pt modelId="{1D72AB1A-4BAE-4E29-B509-394E8E542AB4}" type="pres">
      <dgm:prSet presAssocID="{37062A8F-4562-4E65-91A1-B6618163DB21}" presName="connTx" presStyleLbl="parChTrans1D2" presStyleIdx="1" presStyleCnt="3"/>
      <dgm:spPr/>
    </dgm:pt>
    <dgm:pt modelId="{4BF94FFC-EB00-41BC-91C0-E331EAC793DA}" type="pres">
      <dgm:prSet presAssocID="{7D82AC73-FC29-4C38-A2FB-36C4DA1559EF}" presName="root2" presStyleCnt="0"/>
      <dgm:spPr/>
    </dgm:pt>
    <dgm:pt modelId="{FF9E7D25-37DE-40BE-A12B-C422C023FA42}" type="pres">
      <dgm:prSet presAssocID="{7D82AC73-FC29-4C38-A2FB-36C4DA1559EF}" presName="LevelTwoTextNode" presStyleLbl="node2" presStyleIdx="1" presStyleCnt="3" custScaleX="150303">
        <dgm:presLayoutVars>
          <dgm:chPref val="3"/>
        </dgm:presLayoutVars>
      </dgm:prSet>
      <dgm:spPr/>
    </dgm:pt>
    <dgm:pt modelId="{568A95CB-D4C6-4F16-BC3A-1332F1949FE9}" type="pres">
      <dgm:prSet presAssocID="{7D82AC73-FC29-4C38-A2FB-36C4DA1559EF}" presName="level3hierChild" presStyleCnt="0"/>
      <dgm:spPr/>
    </dgm:pt>
    <dgm:pt modelId="{6B27DB82-D8F3-40A8-A2C7-3FCE5D1977E9}" type="pres">
      <dgm:prSet presAssocID="{B06BF7A0-CABE-4A79-8A83-94FBBC351AF6}" presName="conn2-1" presStyleLbl="parChTrans1D2" presStyleIdx="2" presStyleCnt="3"/>
      <dgm:spPr/>
    </dgm:pt>
    <dgm:pt modelId="{A2A6289F-6C3A-4FE2-B8B9-82E1A904E35B}" type="pres">
      <dgm:prSet presAssocID="{B06BF7A0-CABE-4A79-8A83-94FBBC351AF6}" presName="connTx" presStyleLbl="parChTrans1D2" presStyleIdx="2" presStyleCnt="3"/>
      <dgm:spPr/>
    </dgm:pt>
    <dgm:pt modelId="{1766D274-C60F-4199-B715-636C99B60D34}" type="pres">
      <dgm:prSet presAssocID="{61E1D885-B850-4E6F-9F96-69EE49C33C3E}" presName="root2" presStyleCnt="0"/>
      <dgm:spPr/>
    </dgm:pt>
    <dgm:pt modelId="{102BE3C5-945B-42A1-BA78-98549205F570}" type="pres">
      <dgm:prSet presAssocID="{61E1D885-B850-4E6F-9F96-69EE49C33C3E}" presName="LevelTwoTextNode" presStyleLbl="node2" presStyleIdx="2" presStyleCnt="3" custScaleX="149667">
        <dgm:presLayoutVars>
          <dgm:chPref val="3"/>
        </dgm:presLayoutVars>
      </dgm:prSet>
      <dgm:spPr/>
    </dgm:pt>
    <dgm:pt modelId="{BE90BDC7-02C9-4428-BC48-9778079E2323}" type="pres">
      <dgm:prSet presAssocID="{61E1D885-B850-4E6F-9F96-69EE49C33C3E}" presName="level3hierChild" presStyleCnt="0"/>
      <dgm:spPr/>
    </dgm:pt>
  </dgm:ptLst>
  <dgm:cxnLst>
    <dgm:cxn modelId="{2A305E04-D9D3-4369-9E94-EC61FB93CBBB}" srcId="{FDBECD0A-634B-4B88-A029-AE6C95678965}" destId="{4126DE1D-7E07-4A05-9BA2-14A338EC6DB8}" srcOrd="0" destOrd="0" parTransId="{195D049F-8017-4595-8002-EFAEBE3637BB}" sibTransId="{FDAC72A9-442A-4139-98B2-CC837696068F}"/>
    <dgm:cxn modelId="{DB89AE26-549E-424F-A2CF-36FA1E407016}" srcId="{FDBECD0A-634B-4B88-A029-AE6C95678965}" destId="{7D82AC73-FC29-4C38-A2FB-36C4DA1559EF}" srcOrd="1" destOrd="0" parTransId="{37062A8F-4562-4E65-91A1-B6618163DB21}" sibTransId="{AE5F35EA-335D-4E75-895C-3C28A8ECDF5D}"/>
    <dgm:cxn modelId="{A270AE30-4AAA-4D76-99DE-A794FF508EEA}" type="presOf" srcId="{61E1D885-B850-4E6F-9F96-69EE49C33C3E}" destId="{102BE3C5-945B-42A1-BA78-98549205F570}" srcOrd="0" destOrd="0" presId="urn:microsoft.com/office/officeart/2008/layout/HorizontalMultiLevelHierarchy"/>
    <dgm:cxn modelId="{E79F1461-A192-40DD-BD96-CEE5A7B12706}" type="presOf" srcId="{195D049F-8017-4595-8002-EFAEBE3637BB}" destId="{517A7ACB-DDC7-4920-8E93-DEB419D762C1}" srcOrd="1" destOrd="0" presId="urn:microsoft.com/office/officeart/2008/layout/HorizontalMultiLevelHierarchy"/>
    <dgm:cxn modelId="{AE16D463-AB6B-4560-B286-61C4CCEC629C}" type="presOf" srcId="{FE6426B0-7188-4124-93C8-B78DC09A62BD}" destId="{9F56CC53-5239-4379-BF6D-CD698440F626}" srcOrd="0" destOrd="0" presId="urn:microsoft.com/office/officeart/2008/layout/HorizontalMultiLevelHierarchy"/>
    <dgm:cxn modelId="{CBC0D445-0DFD-439B-AF09-099F5E73DFB2}" type="presOf" srcId="{B06BF7A0-CABE-4A79-8A83-94FBBC351AF6}" destId="{6B27DB82-D8F3-40A8-A2C7-3FCE5D1977E9}" srcOrd="0" destOrd="0" presId="urn:microsoft.com/office/officeart/2008/layout/HorizontalMultiLevelHierarchy"/>
    <dgm:cxn modelId="{63BE0F4A-AC28-44B7-AA19-3F7ED7F06EDF}" type="presOf" srcId="{7D82AC73-FC29-4C38-A2FB-36C4DA1559EF}" destId="{FF9E7D25-37DE-40BE-A12B-C422C023FA42}" srcOrd="0" destOrd="0" presId="urn:microsoft.com/office/officeart/2008/layout/HorizontalMultiLevelHierarchy"/>
    <dgm:cxn modelId="{0854586F-15B6-4B68-ABC1-BA10F9882457}" type="presOf" srcId="{37062A8F-4562-4E65-91A1-B6618163DB21}" destId="{1D72AB1A-4BAE-4E29-B509-394E8E542AB4}" srcOrd="1" destOrd="0" presId="urn:microsoft.com/office/officeart/2008/layout/HorizontalMultiLevelHierarchy"/>
    <dgm:cxn modelId="{5D7A2871-3D80-4409-863E-DB96772D55D0}" type="presOf" srcId="{195D049F-8017-4595-8002-EFAEBE3637BB}" destId="{F6905E51-DE19-4A1C-901B-85AE9CF1425F}" srcOrd="0" destOrd="0" presId="urn:microsoft.com/office/officeart/2008/layout/HorizontalMultiLevelHierarchy"/>
    <dgm:cxn modelId="{3BF17873-132C-4714-860D-B75BEC2529CB}" type="presOf" srcId="{B06BF7A0-CABE-4A79-8A83-94FBBC351AF6}" destId="{A2A6289F-6C3A-4FE2-B8B9-82E1A904E35B}" srcOrd="1" destOrd="0" presId="urn:microsoft.com/office/officeart/2008/layout/HorizontalMultiLevelHierarchy"/>
    <dgm:cxn modelId="{E07EF595-50D9-4ADC-8199-9BFC57E1F434}" srcId="{FDBECD0A-634B-4B88-A029-AE6C95678965}" destId="{61E1D885-B850-4E6F-9F96-69EE49C33C3E}" srcOrd="2" destOrd="0" parTransId="{B06BF7A0-CABE-4A79-8A83-94FBBC351AF6}" sibTransId="{B16D1ADF-1CA8-4CF7-8E55-CD3338356C76}"/>
    <dgm:cxn modelId="{FC5875A8-F2F6-4C02-B742-45FC00432885}" srcId="{FE6426B0-7188-4124-93C8-B78DC09A62BD}" destId="{FDBECD0A-634B-4B88-A029-AE6C95678965}" srcOrd="0" destOrd="0" parTransId="{31F2210F-F738-448D-B167-495CC98DE0AE}" sibTransId="{28F26BF2-EB06-442C-BB8C-0DD2610757E2}"/>
    <dgm:cxn modelId="{A45C90BD-DA9E-4E1A-AB0B-9034584DEAD1}" type="presOf" srcId="{FDBECD0A-634B-4B88-A029-AE6C95678965}" destId="{1557D26F-7BBE-46A6-B91B-37DDA4D1F617}" srcOrd="0" destOrd="0" presId="urn:microsoft.com/office/officeart/2008/layout/HorizontalMultiLevelHierarchy"/>
    <dgm:cxn modelId="{07B261C6-0DE0-4E63-A545-44F6A538A1B1}" type="presOf" srcId="{4126DE1D-7E07-4A05-9BA2-14A338EC6DB8}" destId="{E386B3CE-79BB-471B-ADAE-26D5325F91C4}" srcOrd="0" destOrd="0" presId="urn:microsoft.com/office/officeart/2008/layout/HorizontalMultiLevelHierarchy"/>
    <dgm:cxn modelId="{400516EA-3069-46FD-9470-8EAA83A36110}" type="presOf" srcId="{37062A8F-4562-4E65-91A1-B6618163DB21}" destId="{0B970D2E-F41F-4192-9D9F-B77762B74E6E}" srcOrd="0" destOrd="0" presId="urn:microsoft.com/office/officeart/2008/layout/HorizontalMultiLevelHierarchy"/>
    <dgm:cxn modelId="{37921DC2-5C65-465D-83A6-F8A73AF6DC2C}" type="presParOf" srcId="{9F56CC53-5239-4379-BF6D-CD698440F626}" destId="{6AD27DE7-A977-4071-B66C-419FE0D86EA2}" srcOrd="0" destOrd="0" presId="urn:microsoft.com/office/officeart/2008/layout/HorizontalMultiLevelHierarchy"/>
    <dgm:cxn modelId="{3F199B2F-AB2A-443B-BA16-F0910E7FC87A}" type="presParOf" srcId="{6AD27DE7-A977-4071-B66C-419FE0D86EA2}" destId="{1557D26F-7BBE-46A6-B91B-37DDA4D1F617}" srcOrd="0" destOrd="0" presId="urn:microsoft.com/office/officeart/2008/layout/HorizontalMultiLevelHierarchy"/>
    <dgm:cxn modelId="{B670B26B-58B5-4571-A4A8-DF2564B90DAA}" type="presParOf" srcId="{6AD27DE7-A977-4071-B66C-419FE0D86EA2}" destId="{C69DD587-4341-4709-9C0E-E75A39C2B51E}" srcOrd="1" destOrd="0" presId="urn:microsoft.com/office/officeart/2008/layout/HorizontalMultiLevelHierarchy"/>
    <dgm:cxn modelId="{A83427CD-6D6E-48D5-84AB-10D287F33263}" type="presParOf" srcId="{C69DD587-4341-4709-9C0E-E75A39C2B51E}" destId="{F6905E51-DE19-4A1C-901B-85AE9CF1425F}" srcOrd="0" destOrd="0" presId="urn:microsoft.com/office/officeart/2008/layout/HorizontalMultiLevelHierarchy"/>
    <dgm:cxn modelId="{3D305316-0A6F-4C40-8F82-8CA30267C34F}" type="presParOf" srcId="{F6905E51-DE19-4A1C-901B-85AE9CF1425F}" destId="{517A7ACB-DDC7-4920-8E93-DEB419D762C1}" srcOrd="0" destOrd="0" presId="urn:microsoft.com/office/officeart/2008/layout/HorizontalMultiLevelHierarchy"/>
    <dgm:cxn modelId="{E0A0258F-6DD2-40C4-9642-C4C4C6457E9C}" type="presParOf" srcId="{C69DD587-4341-4709-9C0E-E75A39C2B51E}" destId="{728B456B-3A10-469A-BEBE-44E7207950CA}" srcOrd="1" destOrd="0" presId="urn:microsoft.com/office/officeart/2008/layout/HorizontalMultiLevelHierarchy"/>
    <dgm:cxn modelId="{9BA66567-E9A6-4E74-BFB6-CBC06ED3AA1D}" type="presParOf" srcId="{728B456B-3A10-469A-BEBE-44E7207950CA}" destId="{E386B3CE-79BB-471B-ADAE-26D5325F91C4}" srcOrd="0" destOrd="0" presId="urn:microsoft.com/office/officeart/2008/layout/HorizontalMultiLevelHierarchy"/>
    <dgm:cxn modelId="{7F0CD757-36F6-4D27-8CB0-3DDE203B3CBA}" type="presParOf" srcId="{728B456B-3A10-469A-BEBE-44E7207950CA}" destId="{8FF24FAA-5218-4FCD-99DB-B80F4AB00252}" srcOrd="1" destOrd="0" presId="urn:microsoft.com/office/officeart/2008/layout/HorizontalMultiLevelHierarchy"/>
    <dgm:cxn modelId="{2F5C1B01-0471-4916-811A-23FD28C21EB7}" type="presParOf" srcId="{C69DD587-4341-4709-9C0E-E75A39C2B51E}" destId="{0B970D2E-F41F-4192-9D9F-B77762B74E6E}" srcOrd="2" destOrd="0" presId="urn:microsoft.com/office/officeart/2008/layout/HorizontalMultiLevelHierarchy"/>
    <dgm:cxn modelId="{ED6358D5-0062-4A31-874E-4A707FD4FAB6}" type="presParOf" srcId="{0B970D2E-F41F-4192-9D9F-B77762B74E6E}" destId="{1D72AB1A-4BAE-4E29-B509-394E8E542AB4}" srcOrd="0" destOrd="0" presId="urn:microsoft.com/office/officeart/2008/layout/HorizontalMultiLevelHierarchy"/>
    <dgm:cxn modelId="{4E0972E5-B673-4F7E-857B-5DA1C75A6E64}" type="presParOf" srcId="{C69DD587-4341-4709-9C0E-E75A39C2B51E}" destId="{4BF94FFC-EB00-41BC-91C0-E331EAC793DA}" srcOrd="3" destOrd="0" presId="urn:microsoft.com/office/officeart/2008/layout/HorizontalMultiLevelHierarchy"/>
    <dgm:cxn modelId="{77C5ECE3-B7E7-4650-93CB-D0BB2244BC20}" type="presParOf" srcId="{4BF94FFC-EB00-41BC-91C0-E331EAC793DA}" destId="{FF9E7D25-37DE-40BE-A12B-C422C023FA42}" srcOrd="0" destOrd="0" presId="urn:microsoft.com/office/officeart/2008/layout/HorizontalMultiLevelHierarchy"/>
    <dgm:cxn modelId="{94CDCAE3-167E-42CC-A92D-5FABD38DE18F}" type="presParOf" srcId="{4BF94FFC-EB00-41BC-91C0-E331EAC793DA}" destId="{568A95CB-D4C6-4F16-BC3A-1332F1949FE9}" srcOrd="1" destOrd="0" presId="urn:microsoft.com/office/officeart/2008/layout/HorizontalMultiLevelHierarchy"/>
    <dgm:cxn modelId="{3C3A758F-367B-4A77-9AB6-1A2C9339F8E1}" type="presParOf" srcId="{C69DD587-4341-4709-9C0E-E75A39C2B51E}" destId="{6B27DB82-D8F3-40A8-A2C7-3FCE5D1977E9}" srcOrd="4" destOrd="0" presId="urn:microsoft.com/office/officeart/2008/layout/HorizontalMultiLevelHierarchy"/>
    <dgm:cxn modelId="{7193882D-C10E-4954-B550-3FA93BC61502}" type="presParOf" srcId="{6B27DB82-D8F3-40A8-A2C7-3FCE5D1977E9}" destId="{A2A6289F-6C3A-4FE2-B8B9-82E1A904E35B}" srcOrd="0" destOrd="0" presId="urn:microsoft.com/office/officeart/2008/layout/HorizontalMultiLevelHierarchy"/>
    <dgm:cxn modelId="{54A65887-3D8E-41E7-A33E-5444EBA567A2}" type="presParOf" srcId="{C69DD587-4341-4709-9C0E-E75A39C2B51E}" destId="{1766D274-C60F-4199-B715-636C99B60D34}" srcOrd="5" destOrd="0" presId="urn:microsoft.com/office/officeart/2008/layout/HorizontalMultiLevelHierarchy"/>
    <dgm:cxn modelId="{65DD0D74-22A4-48C4-AA1F-F35BBECDFCBF}" type="presParOf" srcId="{1766D274-C60F-4199-B715-636C99B60D34}" destId="{102BE3C5-945B-42A1-BA78-98549205F570}" srcOrd="0" destOrd="0" presId="urn:microsoft.com/office/officeart/2008/layout/HorizontalMultiLevelHierarchy"/>
    <dgm:cxn modelId="{8854F939-6F09-4F2C-B9FB-5E40E7D554D5}" type="presParOf" srcId="{1766D274-C60F-4199-B715-636C99B60D34}" destId="{BE90BDC7-02C9-4428-BC48-9778079E232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4592583-3694-4A17-9890-A80D47F0C2B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GB"/>
        </a:p>
      </dgm:t>
    </dgm:pt>
    <dgm:pt modelId="{00196EEA-2608-4A3D-929E-D87AC3E2F3A5}">
      <dgm:prSet/>
      <dgm:spPr>
        <a:solidFill>
          <a:schemeClr val="accent6"/>
        </a:solidFill>
      </dgm:spPr>
      <dgm:t>
        <a:bodyPr/>
        <a:lstStyle/>
        <a:p>
          <a:r>
            <a:rPr lang="en-US" dirty="0">
              <a:latin typeface="Avenir LT Std 55 Roman" panose="020B0703020203020204" pitchFamily="34" charset="0"/>
            </a:rPr>
            <a:t>Plan for how it might end – at the beginning</a:t>
          </a:r>
          <a:endParaRPr lang="en-GB" dirty="0">
            <a:latin typeface="Avenir LT Std 55 Roman" panose="020B0703020203020204" pitchFamily="34" charset="0"/>
          </a:endParaRPr>
        </a:p>
      </dgm:t>
    </dgm:pt>
    <dgm:pt modelId="{66523225-1810-4BDA-A9EC-99D26C7CD527}" type="parTrans" cxnId="{B652D9C7-22FD-4DAC-8DC2-7506BA38A5AF}">
      <dgm:prSet/>
      <dgm:spPr/>
      <dgm:t>
        <a:bodyPr/>
        <a:lstStyle/>
        <a:p>
          <a:endParaRPr lang="en-GB"/>
        </a:p>
      </dgm:t>
    </dgm:pt>
    <dgm:pt modelId="{C02B08FB-A19F-40D6-90A9-623FCCED91C6}" type="sibTrans" cxnId="{B652D9C7-22FD-4DAC-8DC2-7506BA38A5AF}">
      <dgm:prSet/>
      <dgm:spPr/>
      <dgm:t>
        <a:bodyPr/>
        <a:lstStyle/>
        <a:p>
          <a:endParaRPr lang="en-GB"/>
        </a:p>
      </dgm:t>
    </dgm:pt>
    <dgm:pt modelId="{AE91AC95-8652-4064-AB15-2D4236BC9465}">
      <dgm:prSet/>
      <dgm:spPr>
        <a:solidFill>
          <a:schemeClr val="accent6"/>
        </a:solidFill>
      </dgm:spPr>
      <dgm:t>
        <a:bodyPr/>
        <a:lstStyle/>
        <a:p>
          <a:r>
            <a:rPr lang="en-US" dirty="0">
              <a:latin typeface="Avenir LT Std 55 Roman" panose="020B0703020203020204" pitchFamily="34" charset="0"/>
            </a:rPr>
            <a:t>Review partnership delivery against aims and objectives</a:t>
          </a:r>
          <a:endParaRPr lang="en-GB" dirty="0">
            <a:latin typeface="Avenir LT Std 55 Roman" panose="020B0703020203020204" pitchFamily="34" charset="0"/>
          </a:endParaRPr>
        </a:p>
      </dgm:t>
    </dgm:pt>
    <dgm:pt modelId="{409346E6-4BDB-43B8-8672-314D0D167770}" type="parTrans" cxnId="{82503D7B-A1E0-4AFF-8CA3-44EF4F2022CC}">
      <dgm:prSet/>
      <dgm:spPr/>
      <dgm:t>
        <a:bodyPr/>
        <a:lstStyle/>
        <a:p>
          <a:endParaRPr lang="en-GB"/>
        </a:p>
      </dgm:t>
    </dgm:pt>
    <dgm:pt modelId="{19AF8821-4648-4E9A-AC13-54A8769EB2DE}" type="sibTrans" cxnId="{82503D7B-A1E0-4AFF-8CA3-44EF4F2022CC}">
      <dgm:prSet/>
      <dgm:spPr/>
      <dgm:t>
        <a:bodyPr/>
        <a:lstStyle/>
        <a:p>
          <a:endParaRPr lang="en-GB"/>
        </a:p>
      </dgm:t>
    </dgm:pt>
    <dgm:pt modelId="{832AA72B-3330-458E-B8F9-23B20749FF16}">
      <dgm:prSet/>
      <dgm:spPr>
        <a:solidFill>
          <a:schemeClr val="accent6"/>
        </a:solidFill>
      </dgm:spPr>
      <dgm:t>
        <a:bodyPr/>
        <a:lstStyle/>
        <a:p>
          <a:r>
            <a:rPr lang="en-US" dirty="0">
              <a:latin typeface="Avenir LT Std 55 Roman" panose="020B0703020203020204" pitchFamily="34" charset="0"/>
            </a:rPr>
            <a:t>Allow for organisational priorities to change</a:t>
          </a:r>
          <a:endParaRPr lang="en-GB" dirty="0">
            <a:latin typeface="Avenir LT Std 55 Roman" panose="020B0703020203020204" pitchFamily="34" charset="0"/>
          </a:endParaRPr>
        </a:p>
      </dgm:t>
    </dgm:pt>
    <dgm:pt modelId="{A322CE96-41DA-4221-B5C8-6D8811B13044}" type="parTrans" cxnId="{40099CB0-8B24-4F6E-8D74-8AE1D6E2BF83}">
      <dgm:prSet/>
      <dgm:spPr/>
      <dgm:t>
        <a:bodyPr/>
        <a:lstStyle/>
        <a:p>
          <a:endParaRPr lang="en-GB"/>
        </a:p>
      </dgm:t>
    </dgm:pt>
    <dgm:pt modelId="{18FC1F9E-FAE2-4170-8F8D-DDF9C07F9B13}" type="sibTrans" cxnId="{40099CB0-8B24-4F6E-8D74-8AE1D6E2BF83}">
      <dgm:prSet/>
      <dgm:spPr/>
      <dgm:t>
        <a:bodyPr/>
        <a:lstStyle/>
        <a:p>
          <a:endParaRPr lang="en-GB"/>
        </a:p>
      </dgm:t>
    </dgm:pt>
    <dgm:pt modelId="{2E7CC88A-F62A-4AE1-A9C5-47B891A14801}">
      <dgm:prSet/>
      <dgm:spPr>
        <a:solidFill>
          <a:schemeClr val="accent6"/>
        </a:solidFill>
      </dgm:spPr>
      <dgm:t>
        <a:bodyPr/>
        <a:lstStyle/>
        <a:p>
          <a:r>
            <a:rPr lang="en-US" dirty="0">
              <a:latin typeface="Avenir LT Std 55 Roman" panose="020B0703020203020204" pitchFamily="34" charset="0"/>
            </a:rPr>
            <a:t>Give and receive feedback</a:t>
          </a:r>
          <a:endParaRPr lang="en-GB" dirty="0">
            <a:latin typeface="Avenir LT Std 55 Roman" panose="020B0703020203020204" pitchFamily="34" charset="0"/>
          </a:endParaRPr>
        </a:p>
      </dgm:t>
    </dgm:pt>
    <dgm:pt modelId="{C2316F90-CD52-4D8F-92A7-88D90731D1A2}" type="parTrans" cxnId="{F3DFF424-62D8-4378-9988-A8CAA6EA1E5E}">
      <dgm:prSet/>
      <dgm:spPr/>
      <dgm:t>
        <a:bodyPr/>
        <a:lstStyle/>
        <a:p>
          <a:endParaRPr lang="en-GB"/>
        </a:p>
      </dgm:t>
    </dgm:pt>
    <dgm:pt modelId="{18554345-9AE9-420C-8A5C-767D58410931}" type="sibTrans" cxnId="{F3DFF424-62D8-4378-9988-A8CAA6EA1E5E}">
      <dgm:prSet/>
      <dgm:spPr/>
      <dgm:t>
        <a:bodyPr/>
        <a:lstStyle/>
        <a:p>
          <a:endParaRPr lang="en-GB"/>
        </a:p>
      </dgm:t>
    </dgm:pt>
    <dgm:pt modelId="{AF0935AE-6AE4-447D-B047-2453CCF8F265}">
      <dgm:prSet/>
      <dgm:spPr>
        <a:solidFill>
          <a:schemeClr val="accent6"/>
        </a:solidFill>
      </dgm:spPr>
      <dgm:t>
        <a:bodyPr/>
        <a:lstStyle/>
        <a:p>
          <a:r>
            <a:rPr lang="en-US" dirty="0">
              <a:latin typeface="Avenir LT Std 55 Roman" panose="020B0703020203020204" pitchFamily="34" charset="0"/>
            </a:rPr>
            <a:t>End as positively as possible</a:t>
          </a:r>
          <a:endParaRPr lang="en-GB" dirty="0">
            <a:latin typeface="Avenir LT Std 55 Roman" panose="020B0703020203020204" pitchFamily="34" charset="0"/>
          </a:endParaRPr>
        </a:p>
      </dgm:t>
    </dgm:pt>
    <dgm:pt modelId="{F2B21387-B38F-4CB9-BCCE-703BCB1C71B0}" type="parTrans" cxnId="{97F51536-0481-4C03-B720-4F44952D1256}">
      <dgm:prSet/>
      <dgm:spPr/>
      <dgm:t>
        <a:bodyPr/>
        <a:lstStyle/>
        <a:p>
          <a:endParaRPr lang="en-GB"/>
        </a:p>
      </dgm:t>
    </dgm:pt>
    <dgm:pt modelId="{BB89B0B5-7099-4519-B97B-5FBFF7CD3064}" type="sibTrans" cxnId="{97F51536-0481-4C03-B720-4F44952D1256}">
      <dgm:prSet/>
      <dgm:spPr/>
      <dgm:t>
        <a:bodyPr/>
        <a:lstStyle/>
        <a:p>
          <a:endParaRPr lang="en-GB"/>
        </a:p>
      </dgm:t>
    </dgm:pt>
    <dgm:pt modelId="{02C8ED18-B801-4395-98B7-8CD4EB2D9847}" type="pres">
      <dgm:prSet presAssocID="{64592583-3694-4A17-9890-A80D47F0C2B9}" presName="linear" presStyleCnt="0">
        <dgm:presLayoutVars>
          <dgm:animLvl val="lvl"/>
          <dgm:resizeHandles val="exact"/>
        </dgm:presLayoutVars>
      </dgm:prSet>
      <dgm:spPr/>
    </dgm:pt>
    <dgm:pt modelId="{A88185F3-DAA3-4DCF-94E4-A4373109C7B8}" type="pres">
      <dgm:prSet presAssocID="{00196EEA-2608-4A3D-929E-D87AC3E2F3A5}" presName="parentText" presStyleLbl="node1" presStyleIdx="0" presStyleCnt="5">
        <dgm:presLayoutVars>
          <dgm:chMax val="0"/>
          <dgm:bulletEnabled val="1"/>
        </dgm:presLayoutVars>
      </dgm:prSet>
      <dgm:spPr/>
    </dgm:pt>
    <dgm:pt modelId="{91C8AE2B-0669-4C4F-944E-8D9760134F60}" type="pres">
      <dgm:prSet presAssocID="{C02B08FB-A19F-40D6-90A9-623FCCED91C6}" presName="spacer" presStyleCnt="0"/>
      <dgm:spPr/>
    </dgm:pt>
    <dgm:pt modelId="{471D6244-C13B-49C0-9BCD-AD7413C31B40}" type="pres">
      <dgm:prSet presAssocID="{AE91AC95-8652-4064-AB15-2D4236BC9465}" presName="parentText" presStyleLbl="node1" presStyleIdx="1" presStyleCnt="5">
        <dgm:presLayoutVars>
          <dgm:chMax val="0"/>
          <dgm:bulletEnabled val="1"/>
        </dgm:presLayoutVars>
      </dgm:prSet>
      <dgm:spPr/>
    </dgm:pt>
    <dgm:pt modelId="{6087F6A2-01E2-46B0-B047-278B51D3DCF6}" type="pres">
      <dgm:prSet presAssocID="{19AF8821-4648-4E9A-AC13-54A8769EB2DE}" presName="spacer" presStyleCnt="0"/>
      <dgm:spPr/>
    </dgm:pt>
    <dgm:pt modelId="{0EAE0DBF-FEBE-4BA0-AE01-40D4C098979C}" type="pres">
      <dgm:prSet presAssocID="{832AA72B-3330-458E-B8F9-23B20749FF16}" presName="parentText" presStyleLbl="node1" presStyleIdx="2" presStyleCnt="5">
        <dgm:presLayoutVars>
          <dgm:chMax val="0"/>
          <dgm:bulletEnabled val="1"/>
        </dgm:presLayoutVars>
      </dgm:prSet>
      <dgm:spPr/>
    </dgm:pt>
    <dgm:pt modelId="{CBF32686-68D3-4305-A570-FC89E683B48D}" type="pres">
      <dgm:prSet presAssocID="{18FC1F9E-FAE2-4170-8F8D-DDF9C07F9B13}" presName="spacer" presStyleCnt="0"/>
      <dgm:spPr/>
    </dgm:pt>
    <dgm:pt modelId="{2706A8D8-030E-48C7-B384-B4EFD38E3E6C}" type="pres">
      <dgm:prSet presAssocID="{2E7CC88A-F62A-4AE1-A9C5-47B891A14801}" presName="parentText" presStyleLbl="node1" presStyleIdx="3" presStyleCnt="5">
        <dgm:presLayoutVars>
          <dgm:chMax val="0"/>
          <dgm:bulletEnabled val="1"/>
        </dgm:presLayoutVars>
      </dgm:prSet>
      <dgm:spPr/>
    </dgm:pt>
    <dgm:pt modelId="{3C0E4903-DFD3-42C7-8F89-7F8A342A33DF}" type="pres">
      <dgm:prSet presAssocID="{18554345-9AE9-420C-8A5C-767D58410931}" presName="spacer" presStyleCnt="0"/>
      <dgm:spPr/>
    </dgm:pt>
    <dgm:pt modelId="{BBD98A07-D352-4F88-854A-9178522C778D}" type="pres">
      <dgm:prSet presAssocID="{AF0935AE-6AE4-447D-B047-2453CCF8F265}" presName="parentText" presStyleLbl="node1" presStyleIdx="4" presStyleCnt="5">
        <dgm:presLayoutVars>
          <dgm:chMax val="0"/>
          <dgm:bulletEnabled val="1"/>
        </dgm:presLayoutVars>
      </dgm:prSet>
      <dgm:spPr/>
    </dgm:pt>
  </dgm:ptLst>
  <dgm:cxnLst>
    <dgm:cxn modelId="{8455F618-36E7-44C1-BE4A-CD45292E12CE}" type="presOf" srcId="{2E7CC88A-F62A-4AE1-A9C5-47B891A14801}" destId="{2706A8D8-030E-48C7-B384-B4EFD38E3E6C}" srcOrd="0" destOrd="0" presId="urn:microsoft.com/office/officeart/2005/8/layout/vList2"/>
    <dgm:cxn modelId="{CAB02C1B-606D-439E-B986-64675FEA5337}" type="presOf" srcId="{AF0935AE-6AE4-447D-B047-2453CCF8F265}" destId="{BBD98A07-D352-4F88-854A-9178522C778D}" srcOrd="0" destOrd="0" presId="urn:microsoft.com/office/officeart/2005/8/layout/vList2"/>
    <dgm:cxn modelId="{F3DFF424-62D8-4378-9988-A8CAA6EA1E5E}" srcId="{64592583-3694-4A17-9890-A80D47F0C2B9}" destId="{2E7CC88A-F62A-4AE1-A9C5-47B891A14801}" srcOrd="3" destOrd="0" parTransId="{C2316F90-CD52-4D8F-92A7-88D90731D1A2}" sibTransId="{18554345-9AE9-420C-8A5C-767D58410931}"/>
    <dgm:cxn modelId="{97F51536-0481-4C03-B720-4F44952D1256}" srcId="{64592583-3694-4A17-9890-A80D47F0C2B9}" destId="{AF0935AE-6AE4-447D-B047-2453CCF8F265}" srcOrd="4" destOrd="0" parTransId="{F2B21387-B38F-4CB9-BCCE-703BCB1C71B0}" sibTransId="{BB89B0B5-7099-4519-B97B-5FBFF7CD3064}"/>
    <dgm:cxn modelId="{36874074-56FA-451E-9A2C-9850D11EF0BF}" type="presOf" srcId="{64592583-3694-4A17-9890-A80D47F0C2B9}" destId="{02C8ED18-B801-4395-98B7-8CD4EB2D9847}" srcOrd="0" destOrd="0" presId="urn:microsoft.com/office/officeart/2005/8/layout/vList2"/>
    <dgm:cxn modelId="{A77AB079-535E-4699-A9C0-C979EC0B4203}" type="presOf" srcId="{832AA72B-3330-458E-B8F9-23B20749FF16}" destId="{0EAE0DBF-FEBE-4BA0-AE01-40D4C098979C}" srcOrd="0" destOrd="0" presId="urn:microsoft.com/office/officeart/2005/8/layout/vList2"/>
    <dgm:cxn modelId="{82503D7B-A1E0-4AFF-8CA3-44EF4F2022CC}" srcId="{64592583-3694-4A17-9890-A80D47F0C2B9}" destId="{AE91AC95-8652-4064-AB15-2D4236BC9465}" srcOrd="1" destOrd="0" parTransId="{409346E6-4BDB-43B8-8672-314D0D167770}" sibTransId="{19AF8821-4648-4E9A-AC13-54A8769EB2DE}"/>
    <dgm:cxn modelId="{605EBE7B-9AAD-4232-8F91-4E77DAF82A20}" type="presOf" srcId="{00196EEA-2608-4A3D-929E-D87AC3E2F3A5}" destId="{A88185F3-DAA3-4DCF-94E4-A4373109C7B8}" srcOrd="0" destOrd="0" presId="urn:microsoft.com/office/officeart/2005/8/layout/vList2"/>
    <dgm:cxn modelId="{BDACFA86-7D8D-4EFC-B830-389A6BD3526A}" type="presOf" srcId="{AE91AC95-8652-4064-AB15-2D4236BC9465}" destId="{471D6244-C13B-49C0-9BCD-AD7413C31B40}" srcOrd="0" destOrd="0" presId="urn:microsoft.com/office/officeart/2005/8/layout/vList2"/>
    <dgm:cxn modelId="{40099CB0-8B24-4F6E-8D74-8AE1D6E2BF83}" srcId="{64592583-3694-4A17-9890-A80D47F0C2B9}" destId="{832AA72B-3330-458E-B8F9-23B20749FF16}" srcOrd="2" destOrd="0" parTransId="{A322CE96-41DA-4221-B5C8-6D8811B13044}" sibTransId="{18FC1F9E-FAE2-4170-8F8D-DDF9C07F9B13}"/>
    <dgm:cxn modelId="{B652D9C7-22FD-4DAC-8DC2-7506BA38A5AF}" srcId="{64592583-3694-4A17-9890-A80D47F0C2B9}" destId="{00196EEA-2608-4A3D-929E-D87AC3E2F3A5}" srcOrd="0" destOrd="0" parTransId="{66523225-1810-4BDA-A9EC-99D26C7CD527}" sibTransId="{C02B08FB-A19F-40D6-90A9-623FCCED91C6}"/>
    <dgm:cxn modelId="{AFA2742D-A07F-43F6-91BF-25F2EBF15C17}" type="presParOf" srcId="{02C8ED18-B801-4395-98B7-8CD4EB2D9847}" destId="{A88185F3-DAA3-4DCF-94E4-A4373109C7B8}" srcOrd="0" destOrd="0" presId="urn:microsoft.com/office/officeart/2005/8/layout/vList2"/>
    <dgm:cxn modelId="{FAC9ABC9-F822-4B4F-B8BC-E6EC7AE508DD}" type="presParOf" srcId="{02C8ED18-B801-4395-98B7-8CD4EB2D9847}" destId="{91C8AE2B-0669-4C4F-944E-8D9760134F60}" srcOrd="1" destOrd="0" presId="urn:microsoft.com/office/officeart/2005/8/layout/vList2"/>
    <dgm:cxn modelId="{866746FA-617B-4E1A-83AC-116386798746}" type="presParOf" srcId="{02C8ED18-B801-4395-98B7-8CD4EB2D9847}" destId="{471D6244-C13B-49C0-9BCD-AD7413C31B40}" srcOrd="2" destOrd="0" presId="urn:microsoft.com/office/officeart/2005/8/layout/vList2"/>
    <dgm:cxn modelId="{1725674B-D4F5-471B-9BE6-1A59765152E6}" type="presParOf" srcId="{02C8ED18-B801-4395-98B7-8CD4EB2D9847}" destId="{6087F6A2-01E2-46B0-B047-278B51D3DCF6}" srcOrd="3" destOrd="0" presId="urn:microsoft.com/office/officeart/2005/8/layout/vList2"/>
    <dgm:cxn modelId="{477934F9-2FBE-48DD-B925-1E64C0333F72}" type="presParOf" srcId="{02C8ED18-B801-4395-98B7-8CD4EB2D9847}" destId="{0EAE0DBF-FEBE-4BA0-AE01-40D4C098979C}" srcOrd="4" destOrd="0" presId="urn:microsoft.com/office/officeart/2005/8/layout/vList2"/>
    <dgm:cxn modelId="{6052C511-5C6C-420D-9B72-2A3946665519}" type="presParOf" srcId="{02C8ED18-B801-4395-98B7-8CD4EB2D9847}" destId="{CBF32686-68D3-4305-A570-FC89E683B48D}" srcOrd="5" destOrd="0" presId="urn:microsoft.com/office/officeart/2005/8/layout/vList2"/>
    <dgm:cxn modelId="{DDA78FC4-3931-4121-8131-785857042D2B}" type="presParOf" srcId="{02C8ED18-B801-4395-98B7-8CD4EB2D9847}" destId="{2706A8D8-030E-48C7-B384-B4EFD38E3E6C}" srcOrd="6" destOrd="0" presId="urn:microsoft.com/office/officeart/2005/8/layout/vList2"/>
    <dgm:cxn modelId="{EB7F5989-1628-4E16-AF47-3F2A6887193A}" type="presParOf" srcId="{02C8ED18-B801-4395-98B7-8CD4EB2D9847}" destId="{3C0E4903-DFD3-42C7-8F89-7F8A342A33DF}" srcOrd="7" destOrd="0" presId="urn:microsoft.com/office/officeart/2005/8/layout/vList2"/>
    <dgm:cxn modelId="{C0336A7E-E431-46FF-BE4F-33037C3EC715}" type="presParOf" srcId="{02C8ED18-B801-4395-98B7-8CD4EB2D9847}" destId="{BBD98A07-D352-4F88-854A-9178522C778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24E51-5F0B-4FD7-993C-84575C049EAC}"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GB"/>
        </a:p>
      </dgm:t>
    </dgm:pt>
    <dgm:pt modelId="{58D39A32-B647-4E64-953F-DBEEEB4E22A7}">
      <dgm:prSet phldrT="[Text]"/>
      <dgm:spPr/>
      <dgm:t>
        <a:bodyPr/>
        <a:lstStyle/>
        <a:p>
          <a:r>
            <a:rPr lang="en-US" dirty="0">
              <a:latin typeface="Avenir LT Std 55 Roman" panose="020B0703020203020204" pitchFamily="34" charset="0"/>
            </a:rPr>
            <a:t>Step 1: </a:t>
          </a:r>
        </a:p>
        <a:p>
          <a:r>
            <a:rPr lang="en-US" dirty="0">
              <a:latin typeface="Avenir LT Std 55 Roman" panose="020B0703020203020204" pitchFamily="34" charset="0"/>
            </a:rPr>
            <a:t>What is the need for your partnership?</a:t>
          </a:r>
          <a:endParaRPr lang="en-GB" dirty="0">
            <a:latin typeface="Avenir LT Std 55 Roman" panose="020B0703020203020204" pitchFamily="34" charset="0"/>
          </a:endParaRPr>
        </a:p>
      </dgm:t>
    </dgm:pt>
    <dgm:pt modelId="{570571FA-96B6-4568-B65F-285B025A9E88}" type="parTrans" cxnId="{13C934FC-F783-41C6-B082-513131443B47}">
      <dgm:prSet/>
      <dgm:spPr/>
      <dgm:t>
        <a:bodyPr/>
        <a:lstStyle/>
        <a:p>
          <a:endParaRPr lang="en-GB"/>
        </a:p>
      </dgm:t>
    </dgm:pt>
    <dgm:pt modelId="{A640F92D-6C9C-4F5C-8E26-2F5B163A4DDF}" type="sibTrans" cxnId="{13C934FC-F783-41C6-B082-513131443B47}">
      <dgm:prSet/>
      <dgm:spPr/>
      <dgm:t>
        <a:bodyPr/>
        <a:lstStyle/>
        <a:p>
          <a:endParaRPr lang="en-GB"/>
        </a:p>
      </dgm:t>
    </dgm:pt>
    <dgm:pt modelId="{45CE711A-A0CC-48F6-8B3C-BFE3C7788CB2}">
      <dgm:prSet phldrT="[Text]"/>
      <dgm:spPr/>
      <dgm:t>
        <a:bodyPr/>
        <a:lstStyle/>
        <a:p>
          <a:r>
            <a:rPr lang="en-US" dirty="0">
              <a:latin typeface="Avenir LT Std 55 Roman" panose="020B0703020203020204" pitchFamily="34" charset="0"/>
            </a:rPr>
            <a:t>Step 2: </a:t>
          </a:r>
        </a:p>
        <a:p>
          <a:r>
            <a:rPr lang="en-US" dirty="0">
              <a:latin typeface="Avenir LT Std 55 Roman" panose="020B0703020203020204" pitchFamily="34" charset="0"/>
            </a:rPr>
            <a:t>Identifying suitable partners</a:t>
          </a:r>
          <a:endParaRPr lang="en-GB" dirty="0">
            <a:latin typeface="Avenir LT Std 55 Roman" panose="020B0703020203020204" pitchFamily="34" charset="0"/>
          </a:endParaRPr>
        </a:p>
      </dgm:t>
    </dgm:pt>
    <dgm:pt modelId="{5211E935-0B72-451C-B874-A635A08D0A2F}" type="parTrans" cxnId="{4C2FB73A-4C36-4EA3-938B-05CA39968DEB}">
      <dgm:prSet/>
      <dgm:spPr/>
      <dgm:t>
        <a:bodyPr/>
        <a:lstStyle/>
        <a:p>
          <a:endParaRPr lang="en-GB"/>
        </a:p>
      </dgm:t>
    </dgm:pt>
    <dgm:pt modelId="{B08D80A9-AACF-45F6-9D5B-85EC7364E585}" type="sibTrans" cxnId="{4C2FB73A-4C36-4EA3-938B-05CA39968DEB}">
      <dgm:prSet/>
      <dgm:spPr/>
      <dgm:t>
        <a:bodyPr/>
        <a:lstStyle/>
        <a:p>
          <a:endParaRPr lang="en-GB"/>
        </a:p>
      </dgm:t>
    </dgm:pt>
    <dgm:pt modelId="{55D4989D-EAFA-4CE0-BA19-1D4277AC5DD5}">
      <dgm:prSet phldrT="[Text]"/>
      <dgm:spPr/>
      <dgm:t>
        <a:bodyPr/>
        <a:lstStyle/>
        <a:p>
          <a:r>
            <a:rPr lang="en-US" dirty="0">
              <a:latin typeface="Avenir LT Std 55 Roman" panose="020B0703020203020204" pitchFamily="34" charset="0"/>
            </a:rPr>
            <a:t>Step 3: </a:t>
          </a:r>
        </a:p>
        <a:p>
          <a:r>
            <a:rPr lang="en-US" dirty="0">
              <a:latin typeface="Avenir LT Std 55 Roman" panose="020B0703020203020204" pitchFamily="34" charset="0"/>
            </a:rPr>
            <a:t>Engaging new partners</a:t>
          </a:r>
          <a:endParaRPr lang="en-GB" dirty="0">
            <a:latin typeface="Avenir LT Std 55 Roman" panose="020B0703020203020204" pitchFamily="34" charset="0"/>
          </a:endParaRPr>
        </a:p>
      </dgm:t>
    </dgm:pt>
    <dgm:pt modelId="{6403BFC1-396F-4509-A45B-1DA5BD95D99A}" type="parTrans" cxnId="{EF9305D1-20DB-415A-8A7A-2D3372E40198}">
      <dgm:prSet/>
      <dgm:spPr/>
      <dgm:t>
        <a:bodyPr/>
        <a:lstStyle/>
        <a:p>
          <a:endParaRPr lang="en-GB"/>
        </a:p>
      </dgm:t>
    </dgm:pt>
    <dgm:pt modelId="{18BBE168-5942-4242-AD1E-A8851C4AD2E7}" type="sibTrans" cxnId="{EF9305D1-20DB-415A-8A7A-2D3372E40198}">
      <dgm:prSet/>
      <dgm:spPr/>
      <dgm:t>
        <a:bodyPr/>
        <a:lstStyle/>
        <a:p>
          <a:endParaRPr lang="en-GB"/>
        </a:p>
      </dgm:t>
    </dgm:pt>
    <dgm:pt modelId="{CC97DCF9-F0BE-4826-8A37-F6797F8931FC}">
      <dgm:prSet/>
      <dgm:spPr/>
      <dgm:t>
        <a:bodyPr/>
        <a:lstStyle/>
        <a:p>
          <a:r>
            <a:rPr lang="en-US" dirty="0">
              <a:latin typeface="Avenir LT Std 55 Roman" panose="020B0703020203020204" pitchFamily="34" charset="0"/>
            </a:rPr>
            <a:t>Step 4: </a:t>
          </a:r>
        </a:p>
        <a:p>
          <a:r>
            <a:rPr lang="en-US" dirty="0">
              <a:latin typeface="Avenir LT Std 55 Roman" panose="020B0703020203020204" pitchFamily="34" charset="0"/>
            </a:rPr>
            <a:t>Identifying what you want your partnership to achieve</a:t>
          </a:r>
          <a:endParaRPr lang="en-GB" dirty="0">
            <a:latin typeface="Avenir LT Std 55 Roman" panose="020B0703020203020204" pitchFamily="34" charset="0"/>
          </a:endParaRPr>
        </a:p>
      </dgm:t>
    </dgm:pt>
    <dgm:pt modelId="{C89574E7-11A1-43B6-B32F-FB8211C2B001}" type="parTrans" cxnId="{836FB578-5A3A-4017-9C3F-C4249DFC2C89}">
      <dgm:prSet/>
      <dgm:spPr/>
      <dgm:t>
        <a:bodyPr/>
        <a:lstStyle/>
        <a:p>
          <a:endParaRPr lang="en-GB"/>
        </a:p>
      </dgm:t>
    </dgm:pt>
    <dgm:pt modelId="{D7A13FD2-7F5A-47FC-AED7-862F733093F4}" type="sibTrans" cxnId="{836FB578-5A3A-4017-9C3F-C4249DFC2C89}">
      <dgm:prSet/>
      <dgm:spPr/>
      <dgm:t>
        <a:bodyPr/>
        <a:lstStyle/>
        <a:p>
          <a:endParaRPr lang="en-GB"/>
        </a:p>
      </dgm:t>
    </dgm:pt>
    <dgm:pt modelId="{C03F1857-3B16-4080-8984-E3247B1EA430}" type="pres">
      <dgm:prSet presAssocID="{40A24E51-5F0B-4FD7-993C-84575C049EAC}" presName="rootnode" presStyleCnt="0">
        <dgm:presLayoutVars>
          <dgm:chMax/>
          <dgm:chPref/>
          <dgm:dir/>
          <dgm:animLvl val="lvl"/>
        </dgm:presLayoutVars>
      </dgm:prSet>
      <dgm:spPr/>
    </dgm:pt>
    <dgm:pt modelId="{440A7AB6-B4C0-44B3-B418-7EAE653A0A2F}" type="pres">
      <dgm:prSet presAssocID="{58D39A32-B647-4E64-953F-DBEEEB4E22A7}" presName="composite" presStyleCnt="0"/>
      <dgm:spPr/>
    </dgm:pt>
    <dgm:pt modelId="{631C2578-79E6-49ED-BE18-AC7FD2F0F03F}" type="pres">
      <dgm:prSet presAssocID="{58D39A32-B647-4E64-953F-DBEEEB4E22A7}" presName="LShape" presStyleLbl="alignNode1" presStyleIdx="0" presStyleCnt="7"/>
      <dgm:spPr>
        <a:solidFill>
          <a:schemeClr val="accent4">
            <a:alpha val="90000"/>
          </a:schemeClr>
        </a:solidFill>
        <a:ln>
          <a:solidFill>
            <a:schemeClr val="accent4">
              <a:alpha val="90000"/>
            </a:schemeClr>
          </a:solidFill>
        </a:ln>
      </dgm:spPr>
    </dgm:pt>
    <dgm:pt modelId="{99838CAC-A205-4091-B482-DCB081901638}" type="pres">
      <dgm:prSet presAssocID="{58D39A32-B647-4E64-953F-DBEEEB4E22A7}" presName="ParentText" presStyleLbl="revTx" presStyleIdx="0" presStyleCnt="4">
        <dgm:presLayoutVars>
          <dgm:chMax val="0"/>
          <dgm:chPref val="0"/>
          <dgm:bulletEnabled val="1"/>
        </dgm:presLayoutVars>
      </dgm:prSet>
      <dgm:spPr/>
    </dgm:pt>
    <dgm:pt modelId="{08430D64-1D28-4917-8A2A-2949BC9D1611}" type="pres">
      <dgm:prSet presAssocID="{58D39A32-B647-4E64-953F-DBEEEB4E22A7}" presName="Triangle" presStyleLbl="alignNode1" presStyleIdx="1" presStyleCnt="7"/>
      <dgm:spPr>
        <a:solidFill>
          <a:schemeClr val="accent4">
            <a:alpha val="83333"/>
          </a:schemeClr>
        </a:solidFill>
        <a:ln>
          <a:solidFill>
            <a:schemeClr val="accent4">
              <a:alpha val="83333"/>
            </a:schemeClr>
          </a:solidFill>
        </a:ln>
      </dgm:spPr>
    </dgm:pt>
    <dgm:pt modelId="{981F0143-67D1-417E-8E26-08208D4E05CD}" type="pres">
      <dgm:prSet presAssocID="{A640F92D-6C9C-4F5C-8E26-2F5B163A4DDF}" presName="sibTrans" presStyleCnt="0"/>
      <dgm:spPr/>
    </dgm:pt>
    <dgm:pt modelId="{6B1B1FAC-1646-47AC-B239-148062E90AEB}" type="pres">
      <dgm:prSet presAssocID="{A640F92D-6C9C-4F5C-8E26-2F5B163A4DDF}" presName="space" presStyleCnt="0"/>
      <dgm:spPr/>
    </dgm:pt>
    <dgm:pt modelId="{14CF59C8-3EAA-4034-9DDA-C50C3F642A00}" type="pres">
      <dgm:prSet presAssocID="{45CE711A-A0CC-48F6-8B3C-BFE3C7788CB2}" presName="composite" presStyleCnt="0"/>
      <dgm:spPr/>
    </dgm:pt>
    <dgm:pt modelId="{276EA70C-17AA-43A3-AE90-2620193F1CF1}" type="pres">
      <dgm:prSet presAssocID="{45CE711A-A0CC-48F6-8B3C-BFE3C7788CB2}" presName="LShape" presStyleLbl="alignNode1" presStyleIdx="2" presStyleCnt="7"/>
      <dgm:spPr>
        <a:solidFill>
          <a:schemeClr val="accent4">
            <a:alpha val="76667"/>
          </a:schemeClr>
        </a:solidFill>
        <a:ln>
          <a:solidFill>
            <a:schemeClr val="accent4">
              <a:alpha val="76667"/>
            </a:schemeClr>
          </a:solidFill>
        </a:ln>
      </dgm:spPr>
    </dgm:pt>
    <dgm:pt modelId="{5A5B76BA-283A-4053-83B9-3DC616E25677}" type="pres">
      <dgm:prSet presAssocID="{45CE711A-A0CC-48F6-8B3C-BFE3C7788CB2}" presName="ParentText" presStyleLbl="revTx" presStyleIdx="1" presStyleCnt="4">
        <dgm:presLayoutVars>
          <dgm:chMax val="0"/>
          <dgm:chPref val="0"/>
          <dgm:bulletEnabled val="1"/>
        </dgm:presLayoutVars>
      </dgm:prSet>
      <dgm:spPr/>
    </dgm:pt>
    <dgm:pt modelId="{4759CF29-9CA0-46DE-9A05-FDDD7984880C}" type="pres">
      <dgm:prSet presAssocID="{45CE711A-A0CC-48F6-8B3C-BFE3C7788CB2}" presName="Triangle" presStyleLbl="alignNode1" presStyleIdx="3" presStyleCnt="7"/>
      <dgm:spPr>
        <a:solidFill>
          <a:schemeClr val="accent4">
            <a:alpha val="70000"/>
          </a:schemeClr>
        </a:solidFill>
        <a:ln>
          <a:solidFill>
            <a:schemeClr val="accent4">
              <a:alpha val="70000"/>
            </a:schemeClr>
          </a:solidFill>
        </a:ln>
      </dgm:spPr>
    </dgm:pt>
    <dgm:pt modelId="{F2CD2312-BDF9-49C4-9451-599C8720D3D7}" type="pres">
      <dgm:prSet presAssocID="{B08D80A9-AACF-45F6-9D5B-85EC7364E585}" presName="sibTrans" presStyleCnt="0"/>
      <dgm:spPr/>
    </dgm:pt>
    <dgm:pt modelId="{0E979E20-1004-4934-B91B-CBFF305202A5}" type="pres">
      <dgm:prSet presAssocID="{B08D80A9-AACF-45F6-9D5B-85EC7364E585}" presName="space" presStyleCnt="0"/>
      <dgm:spPr/>
    </dgm:pt>
    <dgm:pt modelId="{3F574EAD-8944-4745-8044-0FD8272BCE42}" type="pres">
      <dgm:prSet presAssocID="{55D4989D-EAFA-4CE0-BA19-1D4277AC5DD5}" presName="composite" presStyleCnt="0"/>
      <dgm:spPr/>
    </dgm:pt>
    <dgm:pt modelId="{81CE8EF3-BA46-4CA2-AEA7-7164AAC60C6A}" type="pres">
      <dgm:prSet presAssocID="{55D4989D-EAFA-4CE0-BA19-1D4277AC5DD5}" presName="LShape" presStyleLbl="alignNode1" presStyleIdx="4" presStyleCnt="7"/>
      <dgm:spPr>
        <a:solidFill>
          <a:schemeClr val="accent4">
            <a:alpha val="63333"/>
          </a:schemeClr>
        </a:solidFill>
        <a:ln>
          <a:solidFill>
            <a:schemeClr val="accent4">
              <a:alpha val="63333"/>
            </a:schemeClr>
          </a:solidFill>
        </a:ln>
      </dgm:spPr>
    </dgm:pt>
    <dgm:pt modelId="{BD6E31DD-160E-4522-A206-13C689814C4C}" type="pres">
      <dgm:prSet presAssocID="{55D4989D-EAFA-4CE0-BA19-1D4277AC5DD5}" presName="ParentText" presStyleLbl="revTx" presStyleIdx="2" presStyleCnt="4">
        <dgm:presLayoutVars>
          <dgm:chMax val="0"/>
          <dgm:chPref val="0"/>
          <dgm:bulletEnabled val="1"/>
        </dgm:presLayoutVars>
      </dgm:prSet>
      <dgm:spPr/>
    </dgm:pt>
    <dgm:pt modelId="{A2BCEE44-5C7C-466B-B914-39DE0E43F13F}" type="pres">
      <dgm:prSet presAssocID="{55D4989D-EAFA-4CE0-BA19-1D4277AC5DD5}" presName="Triangle" presStyleLbl="alignNode1" presStyleIdx="5" presStyleCnt="7"/>
      <dgm:spPr>
        <a:solidFill>
          <a:schemeClr val="accent4">
            <a:alpha val="56667"/>
          </a:schemeClr>
        </a:solidFill>
      </dgm:spPr>
    </dgm:pt>
    <dgm:pt modelId="{D3274DF4-5C74-46CD-B8A2-AFAFE6686BFE}" type="pres">
      <dgm:prSet presAssocID="{18BBE168-5942-4242-AD1E-A8851C4AD2E7}" presName="sibTrans" presStyleCnt="0"/>
      <dgm:spPr/>
    </dgm:pt>
    <dgm:pt modelId="{0372CAD0-68A9-48E5-A8AF-AFC1546E9105}" type="pres">
      <dgm:prSet presAssocID="{18BBE168-5942-4242-AD1E-A8851C4AD2E7}" presName="space" presStyleCnt="0"/>
      <dgm:spPr/>
    </dgm:pt>
    <dgm:pt modelId="{A12A9ACD-2A3B-4F90-98F8-0AC36A5D605E}" type="pres">
      <dgm:prSet presAssocID="{CC97DCF9-F0BE-4826-8A37-F6797F8931FC}" presName="composite" presStyleCnt="0"/>
      <dgm:spPr/>
    </dgm:pt>
    <dgm:pt modelId="{CDB64AE0-3AC9-4EA6-AACC-FA63BD2BDC49}" type="pres">
      <dgm:prSet presAssocID="{CC97DCF9-F0BE-4826-8A37-F6797F8931FC}" presName="LShape" presStyleLbl="alignNode1" presStyleIdx="6" presStyleCnt="7"/>
      <dgm:spPr>
        <a:solidFill>
          <a:schemeClr val="accent4">
            <a:alpha val="50000"/>
          </a:schemeClr>
        </a:solidFill>
        <a:ln>
          <a:solidFill>
            <a:schemeClr val="accent4">
              <a:alpha val="50000"/>
            </a:schemeClr>
          </a:solidFill>
        </a:ln>
      </dgm:spPr>
    </dgm:pt>
    <dgm:pt modelId="{D1F27049-0D1E-43B8-9D86-490A261F47A6}" type="pres">
      <dgm:prSet presAssocID="{CC97DCF9-F0BE-4826-8A37-F6797F8931FC}" presName="ParentText" presStyleLbl="revTx" presStyleIdx="3" presStyleCnt="4">
        <dgm:presLayoutVars>
          <dgm:chMax val="0"/>
          <dgm:chPref val="0"/>
          <dgm:bulletEnabled val="1"/>
        </dgm:presLayoutVars>
      </dgm:prSet>
      <dgm:spPr/>
    </dgm:pt>
  </dgm:ptLst>
  <dgm:cxnLst>
    <dgm:cxn modelId="{A7BDD719-D146-4C5E-8573-54D97A26FA5A}" type="presOf" srcId="{58D39A32-B647-4E64-953F-DBEEEB4E22A7}" destId="{99838CAC-A205-4091-B482-DCB081901638}" srcOrd="0" destOrd="0" presId="urn:microsoft.com/office/officeart/2009/3/layout/StepUpProcess"/>
    <dgm:cxn modelId="{4C2FB73A-4C36-4EA3-938B-05CA39968DEB}" srcId="{40A24E51-5F0B-4FD7-993C-84575C049EAC}" destId="{45CE711A-A0CC-48F6-8B3C-BFE3C7788CB2}" srcOrd="1" destOrd="0" parTransId="{5211E935-0B72-451C-B874-A635A08D0A2F}" sibTransId="{B08D80A9-AACF-45F6-9D5B-85EC7364E585}"/>
    <dgm:cxn modelId="{9BA21F3E-610D-4384-9EB0-79E9FE8CD651}" type="presOf" srcId="{40A24E51-5F0B-4FD7-993C-84575C049EAC}" destId="{C03F1857-3B16-4080-8984-E3247B1EA430}" srcOrd="0" destOrd="0" presId="urn:microsoft.com/office/officeart/2009/3/layout/StepUpProcess"/>
    <dgm:cxn modelId="{615D8952-3E85-4A36-A2F8-232BC9544942}" type="presOf" srcId="{45CE711A-A0CC-48F6-8B3C-BFE3C7788CB2}" destId="{5A5B76BA-283A-4053-83B9-3DC616E25677}" srcOrd="0" destOrd="0" presId="urn:microsoft.com/office/officeart/2009/3/layout/StepUpProcess"/>
    <dgm:cxn modelId="{836FB578-5A3A-4017-9C3F-C4249DFC2C89}" srcId="{40A24E51-5F0B-4FD7-993C-84575C049EAC}" destId="{CC97DCF9-F0BE-4826-8A37-F6797F8931FC}" srcOrd="3" destOrd="0" parTransId="{C89574E7-11A1-43B6-B32F-FB8211C2B001}" sibTransId="{D7A13FD2-7F5A-47FC-AED7-862F733093F4}"/>
    <dgm:cxn modelId="{59CAFDA7-C94B-4EB7-8FDA-1686D58AE4DF}" type="presOf" srcId="{55D4989D-EAFA-4CE0-BA19-1D4277AC5DD5}" destId="{BD6E31DD-160E-4522-A206-13C689814C4C}" srcOrd="0" destOrd="0" presId="urn:microsoft.com/office/officeart/2009/3/layout/StepUpProcess"/>
    <dgm:cxn modelId="{EF9305D1-20DB-415A-8A7A-2D3372E40198}" srcId="{40A24E51-5F0B-4FD7-993C-84575C049EAC}" destId="{55D4989D-EAFA-4CE0-BA19-1D4277AC5DD5}" srcOrd="2" destOrd="0" parTransId="{6403BFC1-396F-4509-A45B-1DA5BD95D99A}" sibTransId="{18BBE168-5942-4242-AD1E-A8851C4AD2E7}"/>
    <dgm:cxn modelId="{810568E4-A363-4C62-8C5F-DCC65DDA61AF}" type="presOf" srcId="{CC97DCF9-F0BE-4826-8A37-F6797F8931FC}" destId="{D1F27049-0D1E-43B8-9D86-490A261F47A6}" srcOrd="0" destOrd="0" presId="urn:microsoft.com/office/officeart/2009/3/layout/StepUpProcess"/>
    <dgm:cxn modelId="{13C934FC-F783-41C6-B082-513131443B47}" srcId="{40A24E51-5F0B-4FD7-993C-84575C049EAC}" destId="{58D39A32-B647-4E64-953F-DBEEEB4E22A7}" srcOrd="0" destOrd="0" parTransId="{570571FA-96B6-4568-B65F-285B025A9E88}" sibTransId="{A640F92D-6C9C-4F5C-8E26-2F5B163A4DDF}"/>
    <dgm:cxn modelId="{42FA5215-4CDB-4020-A84B-1C89B4BB72CD}" type="presParOf" srcId="{C03F1857-3B16-4080-8984-E3247B1EA430}" destId="{440A7AB6-B4C0-44B3-B418-7EAE653A0A2F}" srcOrd="0" destOrd="0" presId="urn:microsoft.com/office/officeart/2009/3/layout/StepUpProcess"/>
    <dgm:cxn modelId="{50E16AC5-D84C-4AF3-AC1D-48EA33828755}" type="presParOf" srcId="{440A7AB6-B4C0-44B3-B418-7EAE653A0A2F}" destId="{631C2578-79E6-49ED-BE18-AC7FD2F0F03F}" srcOrd="0" destOrd="0" presId="urn:microsoft.com/office/officeart/2009/3/layout/StepUpProcess"/>
    <dgm:cxn modelId="{30C87957-77D3-43B1-9EAD-745C43938AFC}" type="presParOf" srcId="{440A7AB6-B4C0-44B3-B418-7EAE653A0A2F}" destId="{99838CAC-A205-4091-B482-DCB081901638}" srcOrd="1" destOrd="0" presId="urn:microsoft.com/office/officeart/2009/3/layout/StepUpProcess"/>
    <dgm:cxn modelId="{472D789B-84F8-44AC-9ABA-963D6EBFD6AC}" type="presParOf" srcId="{440A7AB6-B4C0-44B3-B418-7EAE653A0A2F}" destId="{08430D64-1D28-4917-8A2A-2949BC9D1611}" srcOrd="2" destOrd="0" presId="urn:microsoft.com/office/officeart/2009/3/layout/StepUpProcess"/>
    <dgm:cxn modelId="{825573CE-7299-43FE-8B6A-897A46E5A5CA}" type="presParOf" srcId="{C03F1857-3B16-4080-8984-E3247B1EA430}" destId="{981F0143-67D1-417E-8E26-08208D4E05CD}" srcOrd="1" destOrd="0" presId="urn:microsoft.com/office/officeart/2009/3/layout/StepUpProcess"/>
    <dgm:cxn modelId="{D742C9C8-D49F-42B2-984A-512B7FA22C1A}" type="presParOf" srcId="{981F0143-67D1-417E-8E26-08208D4E05CD}" destId="{6B1B1FAC-1646-47AC-B239-148062E90AEB}" srcOrd="0" destOrd="0" presId="urn:microsoft.com/office/officeart/2009/3/layout/StepUpProcess"/>
    <dgm:cxn modelId="{70D7DBDD-DD6D-4664-8B2A-76802C69F697}" type="presParOf" srcId="{C03F1857-3B16-4080-8984-E3247B1EA430}" destId="{14CF59C8-3EAA-4034-9DDA-C50C3F642A00}" srcOrd="2" destOrd="0" presId="urn:microsoft.com/office/officeart/2009/3/layout/StepUpProcess"/>
    <dgm:cxn modelId="{45FA4F4C-F9FF-4E62-BA9F-AE85B898EA44}" type="presParOf" srcId="{14CF59C8-3EAA-4034-9DDA-C50C3F642A00}" destId="{276EA70C-17AA-43A3-AE90-2620193F1CF1}" srcOrd="0" destOrd="0" presId="urn:microsoft.com/office/officeart/2009/3/layout/StepUpProcess"/>
    <dgm:cxn modelId="{0E080C25-FCF3-4E0A-BC31-27AC9AAA7CFE}" type="presParOf" srcId="{14CF59C8-3EAA-4034-9DDA-C50C3F642A00}" destId="{5A5B76BA-283A-4053-83B9-3DC616E25677}" srcOrd="1" destOrd="0" presId="urn:microsoft.com/office/officeart/2009/3/layout/StepUpProcess"/>
    <dgm:cxn modelId="{22092C5C-98AA-4306-A898-DE4491843BD9}" type="presParOf" srcId="{14CF59C8-3EAA-4034-9DDA-C50C3F642A00}" destId="{4759CF29-9CA0-46DE-9A05-FDDD7984880C}" srcOrd="2" destOrd="0" presId="urn:microsoft.com/office/officeart/2009/3/layout/StepUpProcess"/>
    <dgm:cxn modelId="{6A3DB27C-2970-4C7B-A921-68DF7069D927}" type="presParOf" srcId="{C03F1857-3B16-4080-8984-E3247B1EA430}" destId="{F2CD2312-BDF9-49C4-9451-599C8720D3D7}" srcOrd="3" destOrd="0" presId="urn:microsoft.com/office/officeart/2009/3/layout/StepUpProcess"/>
    <dgm:cxn modelId="{1954F031-98C5-4EF4-A134-132CD6C3D9CD}" type="presParOf" srcId="{F2CD2312-BDF9-49C4-9451-599C8720D3D7}" destId="{0E979E20-1004-4934-B91B-CBFF305202A5}" srcOrd="0" destOrd="0" presId="urn:microsoft.com/office/officeart/2009/3/layout/StepUpProcess"/>
    <dgm:cxn modelId="{E856B96B-4C7C-47D9-B3FD-9B7C5DA08CC5}" type="presParOf" srcId="{C03F1857-3B16-4080-8984-E3247B1EA430}" destId="{3F574EAD-8944-4745-8044-0FD8272BCE42}" srcOrd="4" destOrd="0" presId="urn:microsoft.com/office/officeart/2009/3/layout/StepUpProcess"/>
    <dgm:cxn modelId="{54418BDC-EB86-4EC6-A5E1-28800237B6BC}" type="presParOf" srcId="{3F574EAD-8944-4745-8044-0FD8272BCE42}" destId="{81CE8EF3-BA46-4CA2-AEA7-7164AAC60C6A}" srcOrd="0" destOrd="0" presId="urn:microsoft.com/office/officeart/2009/3/layout/StepUpProcess"/>
    <dgm:cxn modelId="{1D61625D-D146-4798-949D-9932DC7A7390}" type="presParOf" srcId="{3F574EAD-8944-4745-8044-0FD8272BCE42}" destId="{BD6E31DD-160E-4522-A206-13C689814C4C}" srcOrd="1" destOrd="0" presId="urn:microsoft.com/office/officeart/2009/3/layout/StepUpProcess"/>
    <dgm:cxn modelId="{41CF1F8C-B9C5-4B69-972D-0241E3E61EC7}" type="presParOf" srcId="{3F574EAD-8944-4745-8044-0FD8272BCE42}" destId="{A2BCEE44-5C7C-466B-B914-39DE0E43F13F}" srcOrd="2" destOrd="0" presId="urn:microsoft.com/office/officeart/2009/3/layout/StepUpProcess"/>
    <dgm:cxn modelId="{9FABDFAB-BF83-4510-8152-08E3795204F1}" type="presParOf" srcId="{C03F1857-3B16-4080-8984-E3247B1EA430}" destId="{D3274DF4-5C74-46CD-B8A2-AFAFE6686BFE}" srcOrd="5" destOrd="0" presId="urn:microsoft.com/office/officeart/2009/3/layout/StepUpProcess"/>
    <dgm:cxn modelId="{AA6D932F-2EC6-4360-896E-DA302985F68C}" type="presParOf" srcId="{D3274DF4-5C74-46CD-B8A2-AFAFE6686BFE}" destId="{0372CAD0-68A9-48E5-A8AF-AFC1546E9105}" srcOrd="0" destOrd="0" presId="urn:microsoft.com/office/officeart/2009/3/layout/StepUpProcess"/>
    <dgm:cxn modelId="{70732FF7-9B19-4F31-8962-6FF3B5E798EA}" type="presParOf" srcId="{C03F1857-3B16-4080-8984-E3247B1EA430}" destId="{A12A9ACD-2A3B-4F90-98F8-0AC36A5D605E}" srcOrd="6" destOrd="0" presId="urn:microsoft.com/office/officeart/2009/3/layout/StepUpProcess"/>
    <dgm:cxn modelId="{7C0338BF-1A07-488A-A8A8-61CE028AADF1}" type="presParOf" srcId="{A12A9ACD-2A3B-4F90-98F8-0AC36A5D605E}" destId="{CDB64AE0-3AC9-4EA6-AACC-FA63BD2BDC49}" srcOrd="0" destOrd="0" presId="urn:microsoft.com/office/officeart/2009/3/layout/StepUpProcess"/>
    <dgm:cxn modelId="{0FAE3C62-5065-4212-ACA8-C3AC5A9D57A1}" type="presParOf" srcId="{A12A9ACD-2A3B-4F90-98F8-0AC36A5D605E}" destId="{D1F27049-0D1E-43B8-9D86-490A261F47A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A24E51-5F0B-4FD7-993C-84575C049EAC}"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GB"/>
        </a:p>
      </dgm:t>
    </dgm:pt>
    <dgm:pt modelId="{58D39A32-B647-4E64-953F-DBEEEB4E22A7}">
      <dgm:prSet phldrT="[Text]"/>
      <dgm:spPr/>
      <dgm:t>
        <a:bodyPr/>
        <a:lstStyle/>
        <a:p>
          <a:r>
            <a:rPr lang="en-US" dirty="0">
              <a:latin typeface="Avenir LT Std 55 Roman" panose="020B0703020203020204" pitchFamily="34" charset="0"/>
            </a:rPr>
            <a:t>Step 1: </a:t>
          </a:r>
        </a:p>
        <a:p>
          <a:r>
            <a:rPr lang="en-US" dirty="0">
              <a:latin typeface="Avenir LT Std 55 Roman" panose="020B0703020203020204" pitchFamily="34" charset="0"/>
            </a:rPr>
            <a:t>What is the need for your partnership?</a:t>
          </a:r>
          <a:endParaRPr lang="en-GB" dirty="0">
            <a:latin typeface="Avenir LT Std 55 Roman" panose="020B0703020203020204" pitchFamily="34" charset="0"/>
          </a:endParaRPr>
        </a:p>
      </dgm:t>
    </dgm:pt>
    <dgm:pt modelId="{570571FA-96B6-4568-B65F-285B025A9E88}" type="parTrans" cxnId="{13C934FC-F783-41C6-B082-513131443B47}">
      <dgm:prSet/>
      <dgm:spPr/>
      <dgm:t>
        <a:bodyPr/>
        <a:lstStyle/>
        <a:p>
          <a:endParaRPr lang="en-GB"/>
        </a:p>
      </dgm:t>
    </dgm:pt>
    <dgm:pt modelId="{A640F92D-6C9C-4F5C-8E26-2F5B163A4DDF}" type="sibTrans" cxnId="{13C934FC-F783-41C6-B082-513131443B47}">
      <dgm:prSet/>
      <dgm:spPr/>
      <dgm:t>
        <a:bodyPr/>
        <a:lstStyle/>
        <a:p>
          <a:endParaRPr lang="en-GB"/>
        </a:p>
      </dgm:t>
    </dgm:pt>
    <dgm:pt modelId="{45CE711A-A0CC-48F6-8B3C-BFE3C7788CB2}">
      <dgm:prSet phldrT="[Text]"/>
      <dgm:spPr/>
      <dgm:t>
        <a:bodyPr/>
        <a:lstStyle/>
        <a:p>
          <a:r>
            <a:rPr lang="en-US" dirty="0">
              <a:latin typeface="Avenir LT Std 55 Roman" panose="020B0703020203020204" pitchFamily="34" charset="0"/>
            </a:rPr>
            <a:t>Step 2: </a:t>
          </a:r>
        </a:p>
        <a:p>
          <a:r>
            <a:rPr lang="en-US" dirty="0">
              <a:latin typeface="Avenir LT Std 55 Roman" panose="020B0703020203020204" pitchFamily="34" charset="0"/>
            </a:rPr>
            <a:t>Identifying suitable partners</a:t>
          </a:r>
          <a:endParaRPr lang="en-GB" dirty="0">
            <a:latin typeface="Avenir LT Std 55 Roman" panose="020B0703020203020204" pitchFamily="34" charset="0"/>
          </a:endParaRPr>
        </a:p>
      </dgm:t>
    </dgm:pt>
    <dgm:pt modelId="{5211E935-0B72-451C-B874-A635A08D0A2F}" type="parTrans" cxnId="{4C2FB73A-4C36-4EA3-938B-05CA39968DEB}">
      <dgm:prSet/>
      <dgm:spPr/>
      <dgm:t>
        <a:bodyPr/>
        <a:lstStyle/>
        <a:p>
          <a:endParaRPr lang="en-GB"/>
        </a:p>
      </dgm:t>
    </dgm:pt>
    <dgm:pt modelId="{B08D80A9-AACF-45F6-9D5B-85EC7364E585}" type="sibTrans" cxnId="{4C2FB73A-4C36-4EA3-938B-05CA39968DEB}">
      <dgm:prSet/>
      <dgm:spPr/>
      <dgm:t>
        <a:bodyPr/>
        <a:lstStyle/>
        <a:p>
          <a:endParaRPr lang="en-GB"/>
        </a:p>
      </dgm:t>
    </dgm:pt>
    <dgm:pt modelId="{55D4989D-EAFA-4CE0-BA19-1D4277AC5DD5}">
      <dgm:prSet phldrT="[Text]"/>
      <dgm:spPr/>
      <dgm:t>
        <a:bodyPr/>
        <a:lstStyle/>
        <a:p>
          <a:r>
            <a:rPr lang="en-US" dirty="0">
              <a:latin typeface="Avenir LT Std 55 Roman" panose="020B0703020203020204" pitchFamily="34" charset="0"/>
            </a:rPr>
            <a:t>Step 3: </a:t>
          </a:r>
        </a:p>
        <a:p>
          <a:r>
            <a:rPr lang="en-US" dirty="0">
              <a:latin typeface="Avenir LT Std 55 Roman" panose="020B0703020203020204" pitchFamily="34" charset="0"/>
            </a:rPr>
            <a:t>Engaging new partners</a:t>
          </a:r>
          <a:endParaRPr lang="en-GB" dirty="0">
            <a:latin typeface="Avenir LT Std 55 Roman" panose="020B0703020203020204" pitchFamily="34" charset="0"/>
          </a:endParaRPr>
        </a:p>
      </dgm:t>
    </dgm:pt>
    <dgm:pt modelId="{6403BFC1-396F-4509-A45B-1DA5BD95D99A}" type="parTrans" cxnId="{EF9305D1-20DB-415A-8A7A-2D3372E40198}">
      <dgm:prSet/>
      <dgm:spPr/>
      <dgm:t>
        <a:bodyPr/>
        <a:lstStyle/>
        <a:p>
          <a:endParaRPr lang="en-GB"/>
        </a:p>
      </dgm:t>
    </dgm:pt>
    <dgm:pt modelId="{18BBE168-5942-4242-AD1E-A8851C4AD2E7}" type="sibTrans" cxnId="{EF9305D1-20DB-415A-8A7A-2D3372E40198}">
      <dgm:prSet/>
      <dgm:spPr/>
      <dgm:t>
        <a:bodyPr/>
        <a:lstStyle/>
        <a:p>
          <a:endParaRPr lang="en-GB"/>
        </a:p>
      </dgm:t>
    </dgm:pt>
    <dgm:pt modelId="{CC97DCF9-F0BE-4826-8A37-F6797F8931FC}">
      <dgm:prSet/>
      <dgm:spPr/>
      <dgm:t>
        <a:bodyPr/>
        <a:lstStyle/>
        <a:p>
          <a:r>
            <a:rPr lang="en-US" dirty="0">
              <a:latin typeface="Avenir LT Std 55 Roman" panose="020B0703020203020204" pitchFamily="34" charset="0"/>
            </a:rPr>
            <a:t>Step 4: </a:t>
          </a:r>
        </a:p>
        <a:p>
          <a:r>
            <a:rPr lang="en-US" dirty="0">
              <a:latin typeface="Avenir LT Std 55 Roman" panose="020B0703020203020204" pitchFamily="34" charset="0"/>
            </a:rPr>
            <a:t>Identifying what you want your partnership to achieve</a:t>
          </a:r>
          <a:endParaRPr lang="en-GB" dirty="0">
            <a:latin typeface="Avenir LT Std 55 Roman" panose="020B0703020203020204" pitchFamily="34" charset="0"/>
          </a:endParaRPr>
        </a:p>
      </dgm:t>
    </dgm:pt>
    <dgm:pt modelId="{C89574E7-11A1-43B6-B32F-FB8211C2B001}" type="parTrans" cxnId="{836FB578-5A3A-4017-9C3F-C4249DFC2C89}">
      <dgm:prSet/>
      <dgm:spPr/>
      <dgm:t>
        <a:bodyPr/>
        <a:lstStyle/>
        <a:p>
          <a:endParaRPr lang="en-GB"/>
        </a:p>
      </dgm:t>
    </dgm:pt>
    <dgm:pt modelId="{D7A13FD2-7F5A-47FC-AED7-862F733093F4}" type="sibTrans" cxnId="{836FB578-5A3A-4017-9C3F-C4249DFC2C89}">
      <dgm:prSet/>
      <dgm:spPr/>
      <dgm:t>
        <a:bodyPr/>
        <a:lstStyle/>
        <a:p>
          <a:endParaRPr lang="en-GB"/>
        </a:p>
      </dgm:t>
    </dgm:pt>
    <dgm:pt modelId="{C03F1857-3B16-4080-8984-E3247B1EA430}" type="pres">
      <dgm:prSet presAssocID="{40A24E51-5F0B-4FD7-993C-84575C049EAC}" presName="rootnode" presStyleCnt="0">
        <dgm:presLayoutVars>
          <dgm:chMax/>
          <dgm:chPref/>
          <dgm:dir/>
          <dgm:animLvl val="lvl"/>
        </dgm:presLayoutVars>
      </dgm:prSet>
      <dgm:spPr/>
    </dgm:pt>
    <dgm:pt modelId="{440A7AB6-B4C0-44B3-B418-7EAE653A0A2F}" type="pres">
      <dgm:prSet presAssocID="{58D39A32-B647-4E64-953F-DBEEEB4E22A7}" presName="composite" presStyleCnt="0"/>
      <dgm:spPr/>
    </dgm:pt>
    <dgm:pt modelId="{631C2578-79E6-49ED-BE18-AC7FD2F0F03F}" type="pres">
      <dgm:prSet presAssocID="{58D39A32-B647-4E64-953F-DBEEEB4E22A7}" presName="LShape" presStyleLbl="alignNode1" presStyleIdx="0" presStyleCnt="7"/>
      <dgm:spPr>
        <a:solidFill>
          <a:schemeClr val="accent4">
            <a:alpha val="90000"/>
          </a:schemeClr>
        </a:solidFill>
        <a:ln>
          <a:solidFill>
            <a:schemeClr val="accent4">
              <a:alpha val="90000"/>
            </a:schemeClr>
          </a:solidFill>
        </a:ln>
      </dgm:spPr>
    </dgm:pt>
    <dgm:pt modelId="{99838CAC-A205-4091-B482-DCB081901638}" type="pres">
      <dgm:prSet presAssocID="{58D39A32-B647-4E64-953F-DBEEEB4E22A7}" presName="ParentText" presStyleLbl="revTx" presStyleIdx="0" presStyleCnt="4">
        <dgm:presLayoutVars>
          <dgm:chMax val="0"/>
          <dgm:chPref val="0"/>
          <dgm:bulletEnabled val="1"/>
        </dgm:presLayoutVars>
      </dgm:prSet>
      <dgm:spPr/>
    </dgm:pt>
    <dgm:pt modelId="{08430D64-1D28-4917-8A2A-2949BC9D1611}" type="pres">
      <dgm:prSet presAssocID="{58D39A32-B647-4E64-953F-DBEEEB4E22A7}" presName="Triangle" presStyleLbl="alignNode1" presStyleIdx="1" presStyleCnt="7"/>
      <dgm:spPr>
        <a:solidFill>
          <a:schemeClr val="accent4">
            <a:alpha val="83333"/>
          </a:schemeClr>
        </a:solidFill>
        <a:ln>
          <a:solidFill>
            <a:schemeClr val="accent4">
              <a:alpha val="83333"/>
            </a:schemeClr>
          </a:solidFill>
        </a:ln>
      </dgm:spPr>
    </dgm:pt>
    <dgm:pt modelId="{981F0143-67D1-417E-8E26-08208D4E05CD}" type="pres">
      <dgm:prSet presAssocID="{A640F92D-6C9C-4F5C-8E26-2F5B163A4DDF}" presName="sibTrans" presStyleCnt="0"/>
      <dgm:spPr/>
    </dgm:pt>
    <dgm:pt modelId="{6B1B1FAC-1646-47AC-B239-148062E90AEB}" type="pres">
      <dgm:prSet presAssocID="{A640F92D-6C9C-4F5C-8E26-2F5B163A4DDF}" presName="space" presStyleCnt="0"/>
      <dgm:spPr/>
    </dgm:pt>
    <dgm:pt modelId="{14CF59C8-3EAA-4034-9DDA-C50C3F642A00}" type="pres">
      <dgm:prSet presAssocID="{45CE711A-A0CC-48F6-8B3C-BFE3C7788CB2}" presName="composite" presStyleCnt="0"/>
      <dgm:spPr/>
    </dgm:pt>
    <dgm:pt modelId="{276EA70C-17AA-43A3-AE90-2620193F1CF1}" type="pres">
      <dgm:prSet presAssocID="{45CE711A-A0CC-48F6-8B3C-BFE3C7788CB2}" presName="LShape" presStyleLbl="alignNode1" presStyleIdx="2" presStyleCnt="7"/>
      <dgm:spPr>
        <a:solidFill>
          <a:schemeClr val="accent4">
            <a:alpha val="76667"/>
          </a:schemeClr>
        </a:solidFill>
        <a:ln>
          <a:solidFill>
            <a:schemeClr val="accent4">
              <a:alpha val="76667"/>
            </a:schemeClr>
          </a:solidFill>
        </a:ln>
      </dgm:spPr>
    </dgm:pt>
    <dgm:pt modelId="{5A5B76BA-283A-4053-83B9-3DC616E25677}" type="pres">
      <dgm:prSet presAssocID="{45CE711A-A0CC-48F6-8B3C-BFE3C7788CB2}" presName="ParentText" presStyleLbl="revTx" presStyleIdx="1" presStyleCnt="4">
        <dgm:presLayoutVars>
          <dgm:chMax val="0"/>
          <dgm:chPref val="0"/>
          <dgm:bulletEnabled val="1"/>
        </dgm:presLayoutVars>
      </dgm:prSet>
      <dgm:spPr/>
    </dgm:pt>
    <dgm:pt modelId="{4759CF29-9CA0-46DE-9A05-FDDD7984880C}" type="pres">
      <dgm:prSet presAssocID="{45CE711A-A0CC-48F6-8B3C-BFE3C7788CB2}" presName="Triangle" presStyleLbl="alignNode1" presStyleIdx="3" presStyleCnt="7"/>
      <dgm:spPr>
        <a:solidFill>
          <a:schemeClr val="accent4">
            <a:alpha val="70000"/>
          </a:schemeClr>
        </a:solidFill>
        <a:ln>
          <a:solidFill>
            <a:schemeClr val="accent4">
              <a:alpha val="70000"/>
            </a:schemeClr>
          </a:solidFill>
        </a:ln>
      </dgm:spPr>
    </dgm:pt>
    <dgm:pt modelId="{F2CD2312-BDF9-49C4-9451-599C8720D3D7}" type="pres">
      <dgm:prSet presAssocID="{B08D80A9-AACF-45F6-9D5B-85EC7364E585}" presName="sibTrans" presStyleCnt="0"/>
      <dgm:spPr/>
    </dgm:pt>
    <dgm:pt modelId="{0E979E20-1004-4934-B91B-CBFF305202A5}" type="pres">
      <dgm:prSet presAssocID="{B08D80A9-AACF-45F6-9D5B-85EC7364E585}" presName="space" presStyleCnt="0"/>
      <dgm:spPr/>
    </dgm:pt>
    <dgm:pt modelId="{3F574EAD-8944-4745-8044-0FD8272BCE42}" type="pres">
      <dgm:prSet presAssocID="{55D4989D-EAFA-4CE0-BA19-1D4277AC5DD5}" presName="composite" presStyleCnt="0"/>
      <dgm:spPr/>
    </dgm:pt>
    <dgm:pt modelId="{81CE8EF3-BA46-4CA2-AEA7-7164AAC60C6A}" type="pres">
      <dgm:prSet presAssocID="{55D4989D-EAFA-4CE0-BA19-1D4277AC5DD5}" presName="LShape" presStyleLbl="alignNode1" presStyleIdx="4" presStyleCnt="7"/>
      <dgm:spPr>
        <a:solidFill>
          <a:schemeClr val="accent4">
            <a:alpha val="63333"/>
          </a:schemeClr>
        </a:solidFill>
        <a:ln>
          <a:solidFill>
            <a:schemeClr val="accent4">
              <a:alpha val="63333"/>
            </a:schemeClr>
          </a:solidFill>
        </a:ln>
      </dgm:spPr>
    </dgm:pt>
    <dgm:pt modelId="{BD6E31DD-160E-4522-A206-13C689814C4C}" type="pres">
      <dgm:prSet presAssocID="{55D4989D-EAFA-4CE0-BA19-1D4277AC5DD5}" presName="ParentText" presStyleLbl="revTx" presStyleIdx="2" presStyleCnt="4">
        <dgm:presLayoutVars>
          <dgm:chMax val="0"/>
          <dgm:chPref val="0"/>
          <dgm:bulletEnabled val="1"/>
        </dgm:presLayoutVars>
      </dgm:prSet>
      <dgm:spPr/>
    </dgm:pt>
    <dgm:pt modelId="{A2BCEE44-5C7C-466B-B914-39DE0E43F13F}" type="pres">
      <dgm:prSet presAssocID="{55D4989D-EAFA-4CE0-BA19-1D4277AC5DD5}" presName="Triangle" presStyleLbl="alignNode1" presStyleIdx="5" presStyleCnt="7"/>
      <dgm:spPr>
        <a:solidFill>
          <a:schemeClr val="accent4">
            <a:alpha val="56667"/>
          </a:schemeClr>
        </a:solidFill>
      </dgm:spPr>
    </dgm:pt>
    <dgm:pt modelId="{D3274DF4-5C74-46CD-B8A2-AFAFE6686BFE}" type="pres">
      <dgm:prSet presAssocID="{18BBE168-5942-4242-AD1E-A8851C4AD2E7}" presName="sibTrans" presStyleCnt="0"/>
      <dgm:spPr/>
    </dgm:pt>
    <dgm:pt modelId="{0372CAD0-68A9-48E5-A8AF-AFC1546E9105}" type="pres">
      <dgm:prSet presAssocID="{18BBE168-5942-4242-AD1E-A8851C4AD2E7}" presName="space" presStyleCnt="0"/>
      <dgm:spPr/>
    </dgm:pt>
    <dgm:pt modelId="{A12A9ACD-2A3B-4F90-98F8-0AC36A5D605E}" type="pres">
      <dgm:prSet presAssocID="{CC97DCF9-F0BE-4826-8A37-F6797F8931FC}" presName="composite" presStyleCnt="0"/>
      <dgm:spPr/>
    </dgm:pt>
    <dgm:pt modelId="{CDB64AE0-3AC9-4EA6-AACC-FA63BD2BDC49}" type="pres">
      <dgm:prSet presAssocID="{CC97DCF9-F0BE-4826-8A37-F6797F8931FC}" presName="LShape" presStyleLbl="alignNode1" presStyleIdx="6" presStyleCnt="7"/>
      <dgm:spPr>
        <a:solidFill>
          <a:schemeClr val="accent4">
            <a:alpha val="50000"/>
          </a:schemeClr>
        </a:solidFill>
        <a:ln>
          <a:solidFill>
            <a:schemeClr val="accent4">
              <a:alpha val="50000"/>
            </a:schemeClr>
          </a:solidFill>
        </a:ln>
      </dgm:spPr>
    </dgm:pt>
    <dgm:pt modelId="{D1F27049-0D1E-43B8-9D86-490A261F47A6}" type="pres">
      <dgm:prSet presAssocID="{CC97DCF9-F0BE-4826-8A37-F6797F8931FC}" presName="ParentText" presStyleLbl="revTx" presStyleIdx="3" presStyleCnt="4">
        <dgm:presLayoutVars>
          <dgm:chMax val="0"/>
          <dgm:chPref val="0"/>
          <dgm:bulletEnabled val="1"/>
        </dgm:presLayoutVars>
      </dgm:prSet>
      <dgm:spPr/>
    </dgm:pt>
  </dgm:ptLst>
  <dgm:cxnLst>
    <dgm:cxn modelId="{A7BDD719-D146-4C5E-8573-54D97A26FA5A}" type="presOf" srcId="{58D39A32-B647-4E64-953F-DBEEEB4E22A7}" destId="{99838CAC-A205-4091-B482-DCB081901638}" srcOrd="0" destOrd="0" presId="urn:microsoft.com/office/officeart/2009/3/layout/StepUpProcess"/>
    <dgm:cxn modelId="{4C2FB73A-4C36-4EA3-938B-05CA39968DEB}" srcId="{40A24E51-5F0B-4FD7-993C-84575C049EAC}" destId="{45CE711A-A0CC-48F6-8B3C-BFE3C7788CB2}" srcOrd="1" destOrd="0" parTransId="{5211E935-0B72-451C-B874-A635A08D0A2F}" sibTransId="{B08D80A9-AACF-45F6-9D5B-85EC7364E585}"/>
    <dgm:cxn modelId="{9BA21F3E-610D-4384-9EB0-79E9FE8CD651}" type="presOf" srcId="{40A24E51-5F0B-4FD7-993C-84575C049EAC}" destId="{C03F1857-3B16-4080-8984-E3247B1EA430}" srcOrd="0" destOrd="0" presId="urn:microsoft.com/office/officeart/2009/3/layout/StepUpProcess"/>
    <dgm:cxn modelId="{615D8952-3E85-4A36-A2F8-232BC9544942}" type="presOf" srcId="{45CE711A-A0CC-48F6-8B3C-BFE3C7788CB2}" destId="{5A5B76BA-283A-4053-83B9-3DC616E25677}" srcOrd="0" destOrd="0" presId="urn:microsoft.com/office/officeart/2009/3/layout/StepUpProcess"/>
    <dgm:cxn modelId="{836FB578-5A3A-4017-9C3F-C4249DFC2C89}" srcId="{40A24E51-5F0B-4FD7-993C-84575C049EAC}" destId="{CC97DCF9-F0BE-4826-8A37-F6797F8931FC}" srcOrd="3" destOrd="0" parTransId="{C89574E7-11A1-43B6-B32F-FB8211C2B001}" sibTransId="{D7A13FD2-7F5A-47FC-AED7-862F733093F4}"/>
    <dgm:cxn modelId="{59CAFDA7-C94B-4EB7-8FDA-1686D58AE4DF}" type="presOf" srcId="{55D4989D-EAFA-4CE0-BA19-1D4277AC5DD5}" destId="{BD6E31DD-160E-4522-A206-13C689814C4C}" srcOrd="0" destOrd="0" presId="urn:microsoft.com/office/officeart/2009/3/layout/StepUpProcess"/>
    <dgm:cxn modelId="{EF9305D1-20DB-415A-8A7A-2D3372E40198}" srcId="{40A24E51-5F0B-4FD7-993C-84575C049EAC}" destId="{55D4989D-EAFA-4CE0-BA19-1D4277AC5DD5}" srcOrd="2" destOrd="0" parTransId="{6403BFC1-396F-4509-A45B-1DA5BD95D99A}" sibTransId="{18BBE168-5942-4242-AD1E-A8851C4AD2E7}"/>
    <dgm:cxn modelId="{810568E4-A363-4C62-8C5F-DCC65DDA61AF}" type="presOf" srcId="{CC97DCF9-F0BE-4826-8A37-F6797F8931FC}" destId="{D1F27049-0D1E-43B8-9D86-490A261F47A6}" srcOrd="0" destOrd="0" presId="urn:microsoft.com/office/officeart/2009/3/layout/StepUpProcess"/>
    <dgm:cxn modelId="{13C934FC-F783-41C6-B082-513131443B47}" srcId="{40A24E51-5F0B-4FD7-993C-84575C049EAC}" destId="{58D39A32-B647-4E64-953F-DBEEEB4E22A7}" srcOrd="0" destOrd="0" parTransId="{570571FA-96B6-4568-B65F-285B025A9E88}" sibTransId="{A640F92D-6C9C-4F5C-8E26-2F5B163A4DDF}"/>
    <dgm:cxn modelId="{42FA5215-4CDB-4020-A84B-1C89B4BB72CD}" type="presParOf" srcId="{C03F1857-3B16-4080-8984-E3247B1EA430}" destId="{440A7AB6-B4C0-44B3-B418-7EAE653A0A2F}" srcOrd="0" destOrd="0" presId="urn:microsoft.com/office/officeart/2009/3/layout/StepUpProcess"/>
    <dgm:cxn modelId="{50E16AC5-D84C-4AF3-AC1D-48EA33828755}" type="presParOf" srcId="{440A7AB6-B4C0-44B3-B418-7EAE653A0A2F}" destId="{631C2578-79E6-49ED-BE18-AC7FD2F0F03F}" srcOrd="0" destOrd="0" presId="urn:microsoft.com/office/officeart/2009/3/layout/StepUpProcess"/>
    <dgm:cxn modelId="{30C87957-77D3-43B1-9EAD-745C43938AFC}" type="presParOf" srcId="{440A7AB6-B4C0-44B3-B418-7EAE653A0A2F}" destId="{99838CAC-A205-4091-B482-DCB081901638}" srcOrd="1" destOrd="0" presId="urn:microsoft.com/office/officeart/2009/3/layout/StepUpProcess"/>
    <dgm:cxn modelId="{472D789B-84F8-44AC-9ABA-963D6EBFD6AC}" type="presParOf" srcId="{440A7AB6-B4C0-44B3-B418-7EAE653A0A2F}" destId="{08430D64-1D28-4917-8A2A-2949BC9D1611}" srcOrd="2" destOrd="0" presId="urn:microsoft.com/office/officeart/2009/3/layout/StepUpProcess"/>
    <dgm:cxn modelId="{825573CE-7299-43FE-8B6A-897A46E5A5CA}" type="presParOf" srcId="{C03F1857-3B16-4080-8984-E3247B1EA430}" destId="{981F0143-67D1-417E-8E26-08208D4E05CD}" srcOrd="1" destOrd="0" presId="urn:microsoft.com/office/officeart/2009/3/layout/StepUpProcess"/>
    <dgm:cxn modelId="{D742C9C8-D49F-42B2-984A-512B7FA22C1A}" type="presParOf" srcId="{981F0143-67D1-417E-8E26-08208D4E05CD}" destId="{6B1B1FAC-1646-47AC-B239-148062E90AEB}" srcOrd="0" destOrd="0" presId="urn:microsoft.com/office/officeart/2009/3/layout/StepUpProcess"/>
    <dgm:cxn modelId="{70D7DBDD-DD6D-4664-8B2A-76802C69F697}" type="presParOf" srcId="{C03F1857-3B16-4080-8984-E3247B1EA430}" destId="{14CF59C8-3EAA-4034-9DDA-C50C3F642A00}" srcOrd="2" destOrd="0" presId="urn:microsoft.com/office/officeart/2009/3/layout/StepUpProcess"/>
    <dgm:cxn modelId="{45FA4F4C-F9FF-4E62-BA9F-AE85B898EA44}" type="presParOf" srcId="{14CF59C8-3EAA-4034-9DDA-C50C3F642A00}" destId="{276EA70C-17AA-43A3-AE90-2620193F1CF1}" srcOrd="0" destOrd="0" presId="urn:microsoft.com/office/officeart/2009/3/layout/StepUpProcess"/>
    <dgm:cxn modelId="{0E080C25-FCF3-4E0A-BC31-27AC9AAA7CFE}" type="presParOf" srcId="{14CF59C8-3EAA-4034-9DDA-C50C3F642A00}" destId="{5A5B76BA-283A-4053-83B9-3DC616E25677}" srcOrd="1" destOrd="0" presId="urn:microsoft.com/office/officeart/2009/3/layout/StepUpProcess"/>
    <dgm:cxn modelId="{22092C5C-98AA-4306-A898-DE4491843BD9}" type="presParOf" srcId="{14CF59C8-3EAA-4034-9DDA-C50C3F642A00}" destId="{4759CF29-9CA0-46DE-9A05-FDDD7984880C}" srcOrd="2" destOrd="0" presId="urn:microsoft.com/office/officeart/2009/3/layout/StepUpProcess"/>
    <dgm:cxn modelId="{6A3DB27C-2970-4C7B-A921-68DF7069D927}" type="presParOf" srcId="{C03F1857-3B16-4080-8984-E3247B1EA430}" destId="{F2CD2312-BDF9-49C4-9451-599C8720D3D7}" srcOrd="3" destOrd="0" presId="urn:microsoft.com/office/officeart/2009/3/layout/StepUpProcess"/>
    <dgm:cxn modelId="{1954F031-98C5-4EF4-A134-132CD6C3D9CD}" type="presParOf" srcId="{F2CD2312-BDF9-49C4-9451-599C8720D3D7}" destId="{0E979E20-1004-4934-B91B-CBFF305202A5}" srcOrd="0" destOrd="0" presId="urn:microsoft.com/office/officeart/2009/3/layout/StepUpProcess"/>
    <dgm:cxn modelId="{E856B96B-4C7C-47D9-B3FD-9B7C5DA08CC5}" type="presParOf" srcId="{C03F1857-3B16-4080-8984-E3247B1EA430}" destId="{3F574EAD-8944-4745-8044-0FD8272BCE42}" srcOrd="4" destOrd="0" presId="urn:microsoft.com/office/officeart/2009/3/layout/StepUpProcess"/>
    <dgm:cxn modelId="{54418BDC-EB86-4EC6-A5E1-28800237B6BC}" type="presParOf" srcId="{3F574EAD-8944-4745-8044-0FD8272BCE42}" destId="{81CE8EF3-BA46-4CA2-AEA7-7164AAC60C6A}" srcOrd="0" destOrd="0" presId="urn:microsoft.com/office/officeart/2009/3/layout/StepUpProcess"/>
    <dgm:cxn modelId="{1D61625D-D146-4798-949D-9932DC7A7390}" type="presParOf" srcId="{3F574EAD-8944-4745-8044-0FD8272BCE42}" destId="{BD6E31DD-160E-4522-A206-13C689814C4C}" srcOrd="1" destOrd="0" presId="urn:microsoft.com/office/officeart/2009/3/layout/StepUpProcess"/>
    <dgm:cxn modelId="{41CF1F8C-B9C5-4B69-972D-0241E3E61EC7}" type="presParOf" srcId="{3F574EAD-8944-4745-8044-0FD8272BCE42}" destId="{A2BCEE44-5C7C-466B-B914-39DE0E43F13F}" srcOrd="2" destOrd="0" presId="urn:microsoft.com/office/officeart/2009/3/layout/StepUpProcess"/>
    <dgm:cxn modelId="{9FABDFAB-BF83-4510-8152-08E3795204F1}" type="presParOf" srcId="{C03F1857-3B16-4080-8984-E3247B1EA430}" destId="{D3274DF4-5C74-46CD-B8A2-AFAFE6686BFE}" srcOrd="5" destOrd="0" presId="urn:microsoft.com/office/officeart/2009/3/layout/StepUpProcess"/>
    <dgm:cxn modelId="{AA6D932F-2EC6-4360-896E-DA302985F68C}" type="presParOf" srcId="{D3274DF4-5C74-46CD-B8A2-AFAFE6686BFE}" destId="{0372CAD0-68A9-48E5-A8AF-AFC1546E9105}" srcOrd="0" destOrd="0" presId="urn:microsoft.com/office/officeart/2009/3/layout/StepUpProcess"/>
    <dgm:cxn modelId="{70732FF7-9B19-4F31-8962-6FF3B5E798EA}" type="presParOf" srcId="{C03F1857-3B16-4080-8984-E3247B1EA430}" destId="{A12A9ACD-2A3B-4F90-98F8-0AC36A5D605E}" srcOrd="6" destOrd="0" presId="urn:microsoft.com/office/officeart/2009/3/layout/StepUpProcess"/>
    <dgm:cxn modelId="{7C0338BF-1A07-488A-A8A8-61CE028AADF1}" type="presParOf" srcId="{A12A9ACD-2A3B-4F90-98F8-0AC36A5D605E}" destId="{CDB64AE0-3AC9-4EA6-AACC-FA63BD2BDC49}" srcOrd="0" destOrd="0" presId="urn:microsoft.com/office/officeart/2009/3/layout/StepUpProcess"/>
    <dgm:cxn modelId="{0FAE3C62-5065-4212-ACA8-C3AC5A9D57A1}" type="presParOf" srcId="{A12A9ACD-2A3B-4F90-98F8-0AC36A5D605E}" destId="{D1F27049-0D1E-43B8-9D86-490A261F47A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E6529-28FA-4BC3-A2F9-3C66F1FCD39C}" type="doc">
      <dgm:prSet loTypeId="urn:microsoft.com/office/officeart/2005/8/layout/venn2" loCatId="relationship" qsTypeId="urn:microsoft.com/office/officeart/2005/8/quickstyle/simple1" qsCatId="simple" csTypeId="urn:microsoft.com/office/officeart/2005/8/colors/accent2_3" csCatId="accent2" phldr="1"/>
      <dgm:spPr/>
      <dgm:t>
        <a:bodyPr/>
        <a:lstStyle/>
        <a:p>
          <a:endParaRPr lang="en-GB"/>
        </a:p>
      </dgm:t>
    </dgm:pt>
    <dgm:pt modelId="{2DEE3D70-56DE-483A-8787-F4E4733AC3C0}">
      <dgm:prSet phldrT="[Text]" custT="1"/>
      <dgm:spPr>
        <a:solidFill>
          <a:schemeClr val="accent3">
            <a:lumMod val="75000"/>
          </a:schemeClr>
        </a:solidFill>
      </dgm:spPr>
      <dgm:t>
        <a:bodyPr/>
        <a:lstStyle/>
        <a:p>
          <a:r>
            <a:rPr lang="en-GB" sz="1400" dirty="0">
              <a:latin typeface="Avenir LT Std 55 Roman" panose="020B0703020203020204" pitchFamily="34" charset="0"/>
            </a:rPr>
            <a:t>Project idea or specific objective</a:t>
          </a:r>
        </a:p>
      </dgm:t>
    </dgm:pt>
    <dgm:pt modelId="{FFAD1DD3-CC92-47A7-8E8F-8EFBA2130C51}" type="parTrans" cxnId="{5B62C7EF-3090-431B-B40B-D6161A0DF198}">
      <dgm:prSet/>
      <dgm:spPr/>
      <dgm:t>
        <a:bodyPr/>
        <a:lstStyle/>
        <a:p>
          <a:endParaRPr lang="en-GB" sz="3600"/>
        </a:p>
      </dgm:t>
    </dgm:pt>
    <dgm:pt modelId="{0160923F-CF91-4879-AF0E-83CEB6CA0B78}" type="sibTrans" cxnId="{5B62C7EF-3090-431B-B40B-D6161A0DF198}">
      <dgm:prSet/>
      <dgm:spPr/>
      <dgm:t>
        <a:bodyPr/>
        <a:lstStyle/>
        <a:p>
          <a:endParaRPr lang="en-GB" sz="3600"/>
        </a:p>
      </dgm:t>
    </dgm:pt>
    <dgm:pt modelId="{30B8D9D3-B60A-4918-8418-219EEADD5C7F}">
      <dgm:prSet phldrT="[Text]" custT="1"/>
      <dgm:spPr>
        <a:solidFill>
          <a:schemeClr val="accent3"/>
        </a:solidFill>
      </dgm:spPr>
      <dgm:t>
        <a:bodyPr/>
        <a:lstStyle/>
        <a:p>
          <a:r>
            <a:rPr lang="en-GB" sz="1400" dirty="0">
              <a:latin typeface="Avenir LT Std 55 Roman" panose="020B0703020203020204" pitchFamily="34" charset="0"/>
            </a:rPr>
            <a:t>Partnership need</a:t>
          </a:r>
        </a:p>
      </dgm:t>
    </dgm:pt>
    <dgm:pt modelId="{0032C710-B427-4216-8BAF-656D99B355B1}" type="parTrans" cxnId="{0357719C-882E-4C97-9C03-FA38C4130B3A}">
      <dgm:prSet/>
      <dgm:spPr/>
      <dgm:t>
        <a:bodyPr/>
        <a:lstStyle/>
        <a:p>
          <a:endParaRPr lang="en-GB" sz="3600"/>
        </a:p>
      </dgm:t>
    </dgm:pt>
    <dgm:pt modelId="{2B5C9E85-B1BB-4AFD-A6BF-BFF7F9E0CFCC}" type="sibTrans" cxnId="{0357719C-882E-4C97-9C03-FA38C4130B3A}">
      <dgm:prSet/>
      <dgm:spPr/>
      <dgm:t>
        <a:bodyPr/>
        <a:lstStyle/>
        <a:p>
          <a:endParaRPr lang="en-GB" sz="3600"/>
        </a:p>
      </dgm:t>
    </dgm:pt>
    <dgm:pt modelId="{8FD82D4A-61FC-4B7F-B2F4-B10C9DA04F4C}">
      <dgm:prSet phldrT="[Text]" custT="1"/>
      <dgm:spPr>
        <a:solidFill>
          <a:schemeClr val="accent3">
            <a:lumMod val="60000"/>
            <a:lumOff val="40000"/>
          </a:schemeClr>
        </a:solidFill>
      </dgm:spPr>
      <dgm:t>
        <a:bodyPr/>
        <a:lstStyle/>
        <a:p>
          <a:r>
            <a:rPr lang="en-GB" sz="1400" dirty="0">
              <a:latin typeface="Avenir LT Std 55 Roman" panose="020B0703020203020204" pitchFamily="34" charset="0"/>
            </a:rPr>
            <a:t>Delivery approach (partnership working)</a:t>
          </a:r>
        </a:p>
      </dgm:t>
    </dgm:pt>
    <dgm:pt modelId="{A52DA1B3-60BE-4F4F-A050-2624CD68C84E}" type="parTrans" cxnId="{2D7905A7-F95C-422C-9BC6-34ACFCE32F61}">
      <dgm:prSet/>
      <dgm:spPr/>
      <dgm:t>
        <a:bodyPr/>
        <a:lstStyle/>
        <a:p>
          <a:endParaRPr lang="en-GB" sz="3600"/>
        </a:p>
      </dgm:t>
    </dgm:pt>
    <dgm:pt modelId="{0363F33E-2821-4233-B92F-85C67E19C116}" type="sibTrans" cxnId="{2D7905A7-F95C-422C-9BC6-34ACFCE32F61}">
      <dgm:prSet/>
      <dgm:spPr/>
      <dgm:t>
        <a:bodyPr/>
        <a:lstStyle/>
        <a:p>
          <a:endParaRPr lang="en-GB" sz="3600"/>
        </a:p>
      </dgm:t>
    </dgm:pt>
    <dgm:pt modelId="{023BDD37-BF27-4E3F-AEA9-6A8609A4F2EF}">
      <dgm:prSet phldrT="[Text]" custT="1"/>
      <dgm:spPr>
        <a:solidFill>
          <a:schemeClr val="accent3">
            <a:lumMod val="40000"/>
            <a:lumOff val="60000"/>
          </a:schemeClr>
        </a:solidFill>
      </dgm:spPr>
      <dgm:t>
        <a:bodyPr/>
        <a:lstStyle/>
        <a:p>
          <a:r>
            <a:rPr lang="en-GB" sz="1400" dirty="0">
              <a:solidFill>
                <a:schemeClr val="accent3"/>
              </a:solidFill>
              <a:latin typeface="Avenir LT Std 55 Roman" panose="020B0703020203020204" pitchFamily="34" charset="0"/>
            </a:rPr>
            <a:t>Organisational strategy</a:t>
          </a:r>
        </a:p>
      </dgm:t>
    </dgm:pt>
    <dgm:pt modelId="{BF585452-EB80-40CC-A3AA-BECBF31174C5}" type="parTrans" cxnId="{BFA8F0E8-8521-4787-A39C-22E0A56D5B8A}">
      <dgm:prSet/>
      <dgm:spPr/>
      <dgm:t>
        <a:bodyPr/>
        <a:lstStyle/>
        <a:p>
          <a:endParaRPr lang="en-GB" sz="3600"/>
        </a:p>
      </dgm:t>
    </dgm:pt>
    <dgm:pt modelId="{BF138F69-A693-4183-8AE1-DE6A292AAFA7}" type="sibTrans" cxnId="{BFA8F0E8-8521-4787-A39C-22E0A56D5B8A}">
      <dgm:prSet/>
      <dgm:spPr/>
      <dgm:t>
        <a:bodyPr/>
        <a:lstStyle/>
        <a:p>
          <a:endParaRPr lang="en-GB" sz="3600"/>
        </a:p>
      </dgm:t>
    </dgm:pt>
    <dgm:pt modelId="{933B1CB4-8ED6-4D9A-926A-C68D8AAA3EEB}" type="pres">
      <dgm:prSet presAssocID="{F83E6529-28FA-4BC3-A2F9-3C66F1FCD39C}" presName="Name0" presStyleCnt="0">
        <dgm:presLayoutVars>
          <dgm:chMax val="7"/>
          <dgm:resizeHandles val="exact"/>
        </dgm:presLayoutVars>
      </dgm:prSet>
      <dgm:spPr/>
    </dgm:pt>
    <dgm:pt modelId="{C26334A7-1A26-4ADC-8B1B-C97D2F2EDC8F}" type="pres">
      <dgm:prSet presAssocID="{F83E6529-28FA-4BC3-A2F9-3C66F1FCD39C}" presName="comp1" presStyleCnt="0"/>
      <dgm:spPr/>
    </dgm:pt>
    <dgm:pt modelId="{3D8D914E-B561-4084-B514-38898B1CB920}" type="pres">
      <dgm:prSet presAssocID="{F83E6529-28FA-4BC3-A2F9-3C66F1FCD39C}" presName="circle1" presStyleLbl="node1" presStyleIdx="0" presStyleCnt="4"/>
      <dgm:spPr/>
    </dgm:pt>
    <dgm:pt modelId="{7FE57447-5BEE-4C97-BADB-957268AAC415}" type="pres">
      <dgm:prSet presAssocID="{F83E6529-28FA-4BC3-A2F9-3C66F1FCD39C}" presName="c1text" presStyleLbl="node1" presStyleIdx="0" presStyleCnt="4">
        <dgm:presLayoutVars>
          <dgm:bulletEnabled val="1"/>
        </dgm:presLayoutVars>
      </dgm:prSet>
      <dgm:spPr/>
    </dgm:pt>
    <dgm:pt modelId="{63A4CBDE-088C-42EA-8B9D-A84C6D96504A}" type="pres">
      <dgm:prSet presAssocID="{F83E6529-28FA-4BC3-A2F9-3C66F1FCD39C}" presName="comp2" presStyleCnt="0"/>
      <dgm:spPr/>
    </dgm:pt>
    <dgm:pt modelId="{EC670955-50CB-48CF-93F1-0CB73988C5DC}" type="pres">
      <dgm:prSet presAssocID="{F83E6529-28FA-4BC3-A2F9-3C66F1FCD39C}" presName="circle2" presStyleLbl="node1" presStyleIdx="1" presStyleCnt="4"/>
      <dgm:spPr/>
    </dgm:pt>
    <dgm:pt modelId="{F4163D11-D747-49BF-AF91-7437678C635D}" type="pres">
      <dgm:prSet presAssocID="{F83E6529-28FA-4BC3-A2F9-3C66F1FCD39C}" presName="c2text" presStyleLbl="node1" presStyleIdx="1" presStyleCnt="4">
        <dgm:presLayoutVars>
          <dgm:bulletEnabled val="1"/>
        </dgm:presLayoutVars>
      </dgm:prSet>
      <dgm:spPr/>
    </dgm:pt>
    <dgm:pt modelId="{2E6E7796-26D9-4367-B646-D068CD10EC19}" type="pres">
      <dgm:prSet presAssocID="{F83E6529-28FA-4BC3-A2F9-3C66F1FCD39C}" presName="comp3" presStyleCnt="0"/>
      <dgm:spPr/>
    </dgm:pt>
    <dgm:pt modelId="{0C61082E-0D91-4856-A032-0071B9A2103A}" type="pres">
      <dgm:prSet presAssocID="{F83E6529-28FA-4BC3-A2F9-3C66F1FCD39C}" presName="circle3" presStyleLbl="node1" presStyleIdx="2" presStyleCnt="4"/>
      <dgm:spPr/>
    </dgm:pt>
    <dgm:pt modelId="{419BA85F-E917-492F-A97F-D6BB8CFB7C86}" type="pres">
      <dgm:prSet presAssocID="{F83E6529-28FA-4BC3-A2F9-3C66F1FCD39C}" presName="c3text" presStyleLbl="node1" presStyleIdx="2" presStyleCnt="4">
        <dgm:presLayoutVars>
          <dgm:bulletEnabled val="1"/>
        </dgm:presLayoutVars>
      </dgm:prSet>
      <dgm:spPr/>
    </dgm:pt>
    <dgm:pt modelId="{56A653EF-5164-4ACB-B88B-087CA7B8C3A2}" type="pres">
      <dgm:prSet presAssocID="{F83E6529-28FA-4BC3-A2F9-3C66F1FCD39C}" presName="comp4" presStyleCnt="0"/>
      <dgm:spPr/>
    </dgm:pt>
    <dgm:pt modelId="{805838B9-908C-4C6E-BE5D-DD7BE5CAEDD5}" type="pres">
      <dgm:prSet presAssocID="{F83E6529-28FA-4BC3-A2F9-3C66F1FCD39C}" presName="circle4" presStyleLbl="node1" presStyleIdx="3" presStyleCnt="4"/>
      <dgm:spPr/>
    </dgm:pt>
    <dgm:pt modelId="{EF997F0E-7A3D-43D7-8582-F8E1D6885ED2}" type="pres">
      <dgm:prSet presAssocID="{F83E6529-28FA-4BC3-A2F9-3C66F1FCD39C}" presName="c4text" presStyleLbl="node1" presStyleIdx="3" presStyleCnt="4">
        <dgm:presLayoutVars>
          <dgm:bulletEnabled val="1"/>
        </dgm:presLayoutVars>
      </dgm:prSet>
      <dgm:spPr/>
    </dgm:pt>
  </dgm:ptLst>
  <dgm:cxnLst>
    <dgm:cxn modelId="{665ECE04-1433-442C-BD37-3F37FFFE94BF}" type="presOf" srcId="{F83E6529-28FA-4BC3-A2F9-3C66F1FCD39C}" destId="{933B1CB4-8ED6-4D9A-926A-C68D8AAA3EEB}" srcOrd="0" destOrd="0" presId="urn:microsoft.com/office/officeart/2005/8/layout/venn2"/>
    <dgm:cxn modelId="{CF60BB3B-31A2-4A50-A63D-44D81791A3E6}" type="presOf" srcId="{023BDD37-BF27-4E3F-AEA9-6A8609A4F2EF}" destId="{805838B9-908C-4C6E-BE5D-DD7BE5CAEDD5}" srcOrd="0" destOrd="0" presId="urn:microsoft.com/office/officeart/2005/8/layout/venn2"/>
    <dgm:cxn modelId="{45125740-4B87-4F27-8ABE-46482EBF5A6E}" type="presOf" srcId="{2DEE3D70-56DE-483A-8787-F4E4733AC3C0}" destId="{7FE57447-5BEE-4C97-BADB-957268AAC415}" srcOrd="1" destOrd="0" presId="urn:microsoft.com/office/officeart/2005/8/layout/venn2"/>
    <dgm:cxn modelId="{7C3BD86A-BE0C-4B32-97B3-636D0AC0FA50}" type="presOf" srcId="{8FD82D4A-61FC-4B7F-B2F4-B10C9DA04F4C}" destId="{0C61082E-0D91-4856-A032-0071B9A2103A}" srcOrd="0" destOrd="0" presId="urn:microsoft.com/office/officeart/2005/8/layout/venn2"/>
    <dgm:cxn modelId="{543A6153-E102-46E7-B81E-AAC034D457D6}" type="presOf" srcId="{2DEE3D70-56DE-483A-8787-F4E4733AC3C0}" destId="{3D8D914E-B561-4084-B514-38898B1CB920}" srcOrd="0" destOrd="0" presId="urn:microsoft.com/office/officeart/2005/8/layout/venn2"/>
    <dgm:cxn modelId="{0357719C-882E-4C97-9C03-FA38C4130B3A}" srcId="{F83E6529-28FA-4BC3-A2F9-3C66F1FCD39C}" destId="{30B8D9D3-B60A-4918-8418-219EEADD5C7F}" srcOrd="1" destOrd="0" parTransId="{0032C710-B427-4216-8BAF-656D99B355B1}" sibTransId="{2B5C9E85-B1BB-4AFD-A6BF-BFF7F9E0CFCC}"/>
    <dgm:cxn modelId="{FC39C7A0-BDBD-422E-B1B5-4C7453031582}" type="presOf" srcId="{023BDD37-BF27-4E3F-AEA9-6A8609A4F2EF}" destId="{EF997F0E-7A3D-43D7-8582-F8E1D6885ED2}" srcOrd="1" destOrd="0" presId="urn:microsoft.com/office/officeart/2005/8/layout/venn2"/>
    <dgm:cxn modelId="{2D7905A7-F95C-422C-9BC6-34ACFCE32F61}" srcId="{F83E6529-28FA-4BC3-A2F9-3C66F1FCD39C}" destId="{8FD82D4A-61FC-4B7F-B2F4-B10C9DA04F4C}" srcOrd="2" destOrd="0" parTransId="{A52DA1B3-60BE-4F4F-A050-2624CD68C84E}" sibTransId="{0363F33E-2821-4233-B92F-85C67E19C116}"/>
    <dgm:cxn modelId="{9371C6AF-ACBE-417C-96E3-8F4E35D980DF}" type="presOf" srcId="{8FD82D4A-61FC-4B7F-B2F4-B10C9DA04F4C}" destId="{419BA85F-E917-492F-A97F-D6BB8CFB7C86}" srcOrd="1" destOrd="0" presId="urn:microsoft.com/office/officeart/2005/8/layout/venn2"/>
    <dgm:cxn modelId="{B53BB9D9-6F9F-4387-9AD1-CFF9D6A24B5A}" type="presOf" srcId="{30B8D9D3-B60A-4918-8418-219EEADD5C7F}" destId="{EC670955-50CB-48CF-93F1-0CB73988C5DC}" srcOrd="0" destOrd="0" presId="urn:microsoft.com/office/officeart/2005/8/layout/venn2"/>
    <dgm:cxn modelId="{BFA8F0E8-8521-4787-A39C-22E0A56D5B8A}" srcId="{F83E6529-28FA-4BC3-A2F9-3C66F1FCD39C}" destId="{023BDD37-BF27-4E3F-AEA9-6A8609A4F2EF}" srcOrd="3" destOrd="0" parTransId="{BF585452-EB80-40CC-A3AA-BECBF31174C5}" sibTransId="{BF138F69-A693-4183-8AE1-DE6A292AAFA7}"/>
    <dgm:cxn modelId="{5B62C7EF-3090-431B-B40B-D6161A0DF198}" srcId="{F83E6529-28FA-4BC3-A2F9-3C66F1FCD39C}" destId="{2DEE3D70-56DE-483A-8787-F4E4733AC3C0}" srcOrd="0" destOrd="0" parTransId="{FFAD1DD3-CC92-47A7-8E8F-8EFBA2130C51}" sibTransId="{0160923F-CF91-4879-AF0E-83CEB6CA0B78}"/>
    <dgm:cxn modelId="{0F8438F7-6B03-4F1F-9D5D-74A85457F977}" type="presOf" srcId="{30B8D9D3-B60A-4918-8418-219EEADD5C7F}" destId="{F4163D11-D747-49BF-AF91-7437678C635D}" srcOrd="1" destOrd="0" presId="urn:microsoft.com/office/officeart/2005/8/layout/venn2"/>
    <dgm:cxn modelId="{203B4234-BDF4-45DE-B602-7A57015F211C}" type="presParOf" srcId="{933B1CB4-8ED6-4D9A-926A-C68D8AAA3EEB}" destId="{C26334A7-1A26-4ADC-8B1B-C97D2F2EDC8F}" srcOrd="0" destOrd="0" presId="urn:microsoft.com/office/officeart/2005/8/layout/venn2"/>
    <dgm:cxn modelId="{18E7B1D3-BCF9-4DD2-9803-92E72A51F564}" type="presParOf" srcId="{C26334A7-1A26-4ADC-8B1B-C97D2F2EDC8F}" destId="{3D8D914E-B561-4084-B514-38898B1CB920}" srcOrd="0" destOrd="0" presId="urn:microsoft.com/office/officeart/2005/8/layout/venn2"/>
    <dgm:cxn modelId="{B1627B9C-9819-4CC6-B2CA-A7BE4DDE07CC}" type="presParOf" srcId="{C26334A7-1A26-4ADC-8B1B-C97D2F2EDC8F}" destId="{7FE57447-5BEE-4C97-BADB-957268AAC415}" srcOrd="1" destOrd="0" presId="urn:microsoft.com/office/officeart/2005/8/layout/venn2"/>
    <dgm:cxn modelId="{B8693D02-9518-4702-A342-0AB8D8D40FD1}" type="presParOf" srcId="{933B1CB4-8ED6-4D9A-926A-C68D8AAA3EEB}" destId="{63A4CBDE-088C-42EA-8B9D-A84C6D96504A}" srcOrd="1" destOrd="0" presId="urn:microsoft.com/office/officeart/2005/8/layout/venn2"/>
    <dgm:cxn modelId="{57BA2DF3-A954-4406-A5FD-78DDA30E472E}" type="presParOf" srcId="{63A4CBDE-088C-42EA-8B9D-A84C6D96504A}" destId="{EC670955-50CB-48CF-93F1-0CB73988C5DC}" srcOrd="0" destOrd="0" presId="urn:microsoft.com/office/officeart/2005/8/layout/venn2"/>
    <dgm:cxn modelId="{B33AA1E6-DBC5-4A28-9B5F-2D9C7EC54C09}" type="presParOf" srcId="{63A4CBDE-088C-42EA-8B9D-A84C6D96504A}" destId="{F4163D11-D747-49BF-AF91-7437678C635D}" srcOrd="1" destOrd="0" presId="urn:microsoft.com/office/officeart/2005/8/layout/venn2"/>
    <dgm:cxn modelId="{1EEB0324-B11C-4AD3-9FA9-114FB82BF682}" type="presParOf" srcId="{933B1CB4-8ED6-4D9A-926A-C68D8AAA3EEB}" destId="{2E6E7796-26D9-4367-B646-D068CD10EC19}" srcOrd="2" destOrd="0" presId="urn:microsoft.com/office/officeart/2005/8/layout/venn2"/>
    <dgm:cxn modelId="{2163B05D-9816-48A0-B29D-BED2EF9D79FF}" type="presParOf" srcId="{2E6E7796-26D9-4367-B646-D068CD10EC19}" destId="{0C61082E-0D91-4856-A032-0071B9A2103A}" srcOrd="0" destOrd="0" presId="urn:microsoft.com/office/officeart/2005/8/layout/venn2"/>
    <dgm:cxn modelId="{F7435C24-248B-40EB-BE2B-E90EA5966246}" type="presParOf" srcId="{2E6E7796-26D9-4367-B646-D068CD10EC19}" destId="{419BA85F-E917-492F-A97F-D6BB8CFB7C86}" srcOrd="1" destOrd="0" presId="urn:microsoft.com/office/officeart/2005/8/layout/venn2"/>
    <dgm:cxn modelId="{65E9D06B-5CF4-4F1E-9E9E-319423284D88}" type="presParOf" srcId="{933B1CB4-8ED6-4D9A-926A-C68D8AAA3EEB}" destId="{56A653EF-5164-4ACB-B88B-087CA7B8C3A2}" srcOrd="3" destOrd="0" presId="urn:microsoft.com/office/officeart/2005/8/layout/venn2"/>
    <dgm:cxn modelId="{02948AF3-CF82-4252-80C7-41076EF41C12}" type="presParOf" srcId="{56A653EF-5164-4ACB-B88B-087CA7B8C3A2}" destId="{805838B9-908C-4C6E-BE5D-DD7BE5CAEDD5}" srcOrd="0" destOrd="0" presId="urn:microsoft.com/office/officeart/2005/8/layout/venn2"/>
    <dgm:cxn modelId="{F3A061B2-9C70-4550-8E4C-CDAA846508F9}" type="presParOf" srcId="{56A653EF-5164-4ACB-B88B-087CA7B8C3A2}" destId="{EF997F0E-7A3D-43D7-8582-F8E1D6885ED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A24E51-5F0B-4FD7-993C-84575C049EAC}"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GB"/>
        </a:p>
      </dgm:t>
    </dgm:pt>
    <dgm:pt modelId="{58D39A32-B647-4E64-953F-DBEEEB4E22A7}">
      <dgm:prSet phldrT="[Text]"/>
      <dgm:spPr/>
      <dgm:t>
        <a:bodyPr/>
        <a:lstStyle/>
        <a:p>
          <a:r>
            <a:rPr lang="en-US" dirty="0">
              <a:latin typeface="Avenir LT Std 55 Roman" panose="020B0703020203020204" pitchFamily="34" charset="0"/>
            </a:rPr>
            <a:t>Step 1: </a:t>
          </a:r>
        </a:p>
        <a:p>
          <a:r>
            <a:rPr lang="en-US" dirty="0">
              <a:latin typeface="Avenir LT Std 55 Roman" panose="020B0703020203020204" pitchFamily="34" charset="0"/>
            </a:rPr>
            <a:t>What is the need for your partnership?</a:t>
          </a:r>
          <a:endParaRPr lang="en-GB" dirty="0">
            <a:latin typeface="Avenir LT Std 55 Roman" panose="020B0703020203020204" pitchFamily="34" charset="0"/>
          </a:endParaRPr>
        </a:p>
      </dgm:t>
    </dgm:pt>
    <dgm:pt modelId="{570571FA-96B6-4568-B65F-285B025A9E88}" type="parTrans" cxnId="{13C934FC-F783-41C6-B082-513131443B47}">
      <dgm:prSet/>
      <dgm:spPr/>
      <dgm:t>
        <a:bodyPr/>
        <a:lstStyle/>
        <a:p>
          <a:endParaRPr lang="en-GB"/>
        </a:p>
      </dgm:t>
    </dgm:pt>
    <dgm:pt modelId="{A640F92D-6C9C-4F5C-8E26-2F5B163A4DDF}" type="sibTrans" cxnId="{13C934FC-F783-41C6-B082-513131443B47}">
      <dgm:prSet/>
      <dgm:spPr/>
      <dgm:t>
        <a:bodyPr/>
        <a:lstStyle/>
        <a:p>
          <a:endParaRPr lang="en-GB"/>
        </a:p>
      </dgm:t>
    </dgm:pt>
    <dgm:pt modelId="{45CE711A-A0CC-48F6-8B3C-BFE3C7788CB2}">
      <dgm:prSet phldrT="[Text]"/>
      <dgm:spPr/>
      <dgm:t>
        <a:bodyPr/>
        <a:lstStyle/>
        <a:p>
          <a:r>
            <a:rPr lang="en-US" dirty="0">
              <a:latin typeface="Avenir LT Std 55 Roman" panose="020B0703020203020204" pitchFamily="34" charset="0"/>
            </a:rPr>
            <a:t>Step 2: </a:t>
          </a:r>
        </a:p>
        <a:p>
          <a:r>
            <a:rPr lang="en-US" dirty="0">
              <a:latin typeface="Avenir LT Std 55 Roman" panose="020B0703020203020204" pitchFamily="34" charset="0"/>
            </a:rPr>
            <a:t>Identifying suitable partners</a:t>
          </a:r>
          <a:endParaRPr lang="en-GB" dirty="0">
            <a:latin typeface="Avenir LT Std 55 Roman" panose="020B0703020203020204" pitchFamily="34" charset="0"/>
          </a:endParaRPr>
        </a:p>
      </dgm:t>
    </dgm:pt>
    <dgm:pt modelId="{5211E935-0B72-451C-B874-A635A08D0A2F}" type="parTrans" cxnId="{4C2FB73A-4C36-4EA3-938B-05CA39968DEB}">
      <dgm:prSet/>
      <dgm:spPr/>
      <dgm:t>
        <a:bodyPr/>
        <a:lstStyle/>
        <a:p>
          <a:endParaRPr lang="en-GB"/>
        </a:p>
      </dgm:t>
    </dgm:pt>
    <dgm:pt modelId="{B08D80A9-AACF-45F6-9D5B-85EC7364E585}" type="sibTrans" cxnId="{4C2FB73A-4C36-4EA3-938B-05CA39968DEB}">
      <dgm:prSet/>
      <dgm:spPr/>
      <dgm:t>
        <a:bodyPr/>
        <a:lstStyle/>
        <a:p>
          <a:endParaRPr lang="en-GB"/>
        </a:p>
      </dgm:t>
    </dgm:pt>
    <dgm:pt modelId="{55D4989D-EAFA-4CE0-BA19-1D4277AC5DD5}">
      <dgm:prSet phldrT="[Text]"/>
      <dgm:spPr/>
      <dgm:t>
        <a:bodyPr/>
        <a:lstStyle/>
        <a:p>
          <a:r>
            <a:rPr lang="en-US" dirty="0">
              <a:latin typeface="Avenir LT Std 55 Roman" panose="020B0703020203020204" pitchFamily="34" charset="0"/>
            </a:rPr>
            <a:t>Step 3: </a:t>
          </a:r>
        </a:p>
        <a:p>
          <a:r>
            <a:rPr lang="en-US" dirty="0">
              <a:latin typeface="Avenir LT Std 55 Roman" panose="020B0703020203020204" pitchFamily="34" charset="0"/>
            </a:rPr>
            <a:t>Engaging new partners</a:t>
          </a:r>
          <a:endParaRPr lang="en-GB" dirty="0">
            <a:latin typeface="Avenir LT Std 55 Roman" panose="020B0703020203020204" pitchFamily="34" charset="0"/>
          </a:endParaRPr>
        </a:p>
      </dgm:t>
    </dgm:pt>
    <dgm:pt modelId="{6403BFC1-396F-4509-A45B-1DA5BD95D99A}" type="parTrans" cxnId="{EF9305D1-20DB-415A-8A7A-2D3372E40198}">
      <dgm:prSet/>
      <dgm:spPr/>
      <dgm:t>
        <a:bodyPr/>
        <a:lstStyle/>
        <a:p>
          <a:endParaRPr lang="en-GB"/>
        </a:p>
      </dgm:t>
    </dgm:pt>
    <dgm:pt modelId="{18BBE168-5942-4242-AD1E-A8851C4AD2E7}" type="sibTrans" cxnId="{EF9305D1-20DB-415A-8A7A-2D3372E40198}">
      <dgm:prSet/>
      <dgm:spPr/>
      <dgm:t>
        <a:bodyPr/>
        <a:lstStyle/>
        <a:p>
          <a:endParaRPr lang="en-GB"/>
        </a:p>
      </dgm:t>
    </dgm:pt>
    <dgm:pt modelId="{CC97DCF9-F0BE-4826-8A37-F6797F8931FC}">
      <dgm:prSet/>
      <dgm:spPr/>
      <dgm:t>
        <a:bodyPr/>
        <a:lstStyle/>
        <a:p>
          <a:r>
            <a:rPr lang="en-US" dirty="0">
              <a:latin typeface="Avenir LT Std 55 Roman" panose="020B0703020203020204" pitchFamily="34" charset="0"/>
            </a:rPr>
            <a:t>Step 4: </a:t>
          </a:r>
        </a:p>
        <a:p>
          <a:r>
            <a:rPr lang="en-US" dirty="0">
              <a:latin typeface="Avenir LT Std 55 Roman" panose="020B0703020203020204" pitchFamily="34" charset="0"/>
            </a:rPr>
            <a:t>Identifying what you want your partnership to achieve</a:t>
          </a:r>
          <a:endParaRPr lang="en-GB" dirty="0">
            <a:latin typeface="Avenir LT Std 55 Roman" panose="020B0703020203020204" pitchFamily="34" charset="0"/>
          </a:endParaRPr>
        </a:p>
      </dgm:t>
    </dgm:pt>
    <dgm:pt modelId="{C89574E7-11A1-43B6-B32F-FB8211C2B001}" type="parTrans" cxnId="{836FB578-5A3A-4017-9C3F-C4249DFC2C89}">
      <dgm:prSet/>
      <dgm:spPr/>
      <dgm:t>
        <a:bodyPr/>
        <a:lstStyle/>
        <a:p>
          <a:endParaRPr lang="en-GB"/>
        </a:p>
      </dgm:t>
    </dgm:pt>
    <dgm:pt modelId="{D7A13FD2-7F5A-47FC-AED7-862F733093F4}" type="sibTrans" cxnId="{836FB578-5A3A-4017-9C3F-C4249DFC2C89}">
      <dgm:prSet/>
      <dgm:spPr/>
      <dgm:t>
        <a:bodyPr/>
        <a:lstStyle/>
        <a:p>
          <a:endParaRPr lang="en-GB"/>
        </a:p>
      </dgm:t>
    </dgm:pt>
    <dgm:pt modelId="{C03F1857-3B16-4080-8984-E3247B1EA430}" type="pres">
      <dgm:prSet presAssocID="{40A24E51-5F0B-4FD7-993C-84575C049EAC}" presName="rootnode" presStyleCnt="0">
        <dgm:presLayoutVars>
          <dgm:chMax/>
          <dgm:chPref/>
          <dgm:dir/>
          <dgm:animLvl val="lvl"/>
        </dgm:presLayoutVars>
      </dgm:prSet>
      <dgm:spPr/>
    </dgm:pt>
    <dgm:pt modelId="{440A7AB6-B4C0-44B3-B418-7EAE653A0A2F}" type="pres">
      <dgm:prSet presAssocID="{58D39A32-B647-4E64-953F-DBEEEB4E22A7}" presName="composite" presStyleCnt="0"/>
      <dgm:spPr/>
    </dgm:pt>
    <dgm:pt modelId="{631C2578-79E6-49ED-BE18-AC7FD2F0F03F}" type="pres">
      <dgm:prSet presAssocID="{58D39A32-B647-4E64-953F-DBEEEB4E22A7}" presName="LShape" presStyleLbl="alignNode1" presStyleIdx="0" presStyleCnt="7"/>
      <dgm:spPr>
        <a:solidFill>
          <a:schemeClr val="accent4">
            <a:alpha val="90000"/>
          </a:schemeClr>
        </a:solidFill>
        <a:ln>
          <a:solidFill>
            <a:schemeClr val="accent4">
              <a:alpha val="90000"/>
            </a:schemeClr>
          </a:solidFill>
        </a:ln>
      </dgm:spPr>
    </dgm:pt>
    <dgm:pt modelId="{99838CAC-A205-4091-B482-DCB081901638}" type="pres">
      <dgm:prSet presAssocID="{58D39A32-B647-4E64-953F-DBEEEB4E22A7}" presName="ParentText" presStyleLbl="revTx" presStyleIdx="0" presStyleCnt="4">
        <dgm:presLayoutVars>
          <dgm:chMax val="0"/>
          <dgm:chPref val="0"/>
          <dgm:bulletEnabled val="1"/>
        </dgm:presLayoutVars>
      </dgm:prSet>
      <dgm:spPr/>
    </dgm:pt>
    <dgm:pt modelId="{08430D64-1D28-4917-8A2A-2949BC9D1611}" type="pres">
      <dgm:prSet presAssocID="{58D39A32-B647-4E64-953F-DBEEEB4E22A7}" presName="Triangle" presStyleLbl="alignNode1" presStyleIdx="1" presStyleCnt="7"/>
      <dgm:spPr>
        <a:solidFill>
          <a:schemeClr val="accent4">
            <a:alpha val="83333"/>
          </a:schemeClr>
        </a:solidFill>
        <a:ln>
          <a:solidFill>
            <a:schemeClr val="accent4">
              <a:alpha val="83333"/>
            </a:schemeClr>
          </a:solidFill>
        </a:ln>
      </dgm:spPr>
    </dgm:pt>
    <dgm:pt modelId="{981F0143-67D1-417E-8E26-08208D4E05CD}" type="pres">
      <dgm:prSet presAssocID="{A640F92D-6C9C-4F5C-8E26-2F5B163A4DDF}" presName="sibTrans" presStyleCnt="0"/>
      <dgm:spPr/>
    </dgm:pt>
    <dgm:pt modelId="{6B1B1FAC-1646-47AC-B239-148062E90AEB}" type="pres">
      <dgm:prSet presAssocID="{A640F92D-6C9C-4F5C-8E26-2F5B163A4DDF}" presName="space" presStyleCnt="0"/>
      <dgm:spPr/>
    </dgm:pt>
    <dgm:pt modelId="{14CF59C8-3EAA-4034-9DDA-C50C3F642A00}" type="pres">
      <dgm:prSet presAssocID="{45CE711A-A0CC-48F6-8B3C-BFE3C7788CB2}" presName="composite" presStyleCnt="0"/>
      <dgm:spPr/>
    </dgm:pt>
    <dgm:pt modelId="{276EA70C-17AA-43A3-AE90-2620193F1CF1}" type="pres">
      <dgm:prSet presAssocID="{45CE711A-A0CC-48F6-8B3C-BFE3C7788CB2}" presName="LShape" presStyleLbl="alignNode1" presStyleIdx="2" presStyleCnt="7"/>
      <dgm:spPr>
        <a:solidFill>
          <a:schemeClr val="accent4">
            <a:alpha val="76667"/>
          </a:schemeClr>
        </a:solidFill>
        <a:ln>
          <a:solidFill>
            <a:schemeClr val="accent4">
              <a:alpha val="76667"/>
            </a:schemeClr>
          </a:solidFill>
        </a:ln>
      </dgm:spPr>
    </dgm:pt>
    <dgm:pt modelId="{5A5B76BA-283A-4053-83B9-3DC616E25677}" type="pres">
      <dgm:prSet presAssocID="{45CE711A-A0CC-48F6-8B3C-BFE3C7788CB2}" presName="ParentText" presStyleLbl="revTx" presStyleIdx="1" presStyleCnt="4">
        <dgm:presLayoutVars>
          <dgm:chMax val="0"/>
          <dgm:chPref val="0"/>
          <dgm:bulletEnabled val="1"/>
        </dgm:presLayoutVars>
      </dgm:prSet>
      <dgm:spPr/>
    </dgm:pt>
    <dgm:pt modelId="{4759CF29-9CA0-46DE-9A05-FDDD7984880C}" type="pres">
      <dgm:prSet presAssocID="{45CE711A-A0CC-48F6-8B3C-BFE3C7788CB2}" presName="Triangle" presStyleLbl="alignNode1" presStyleIdx="3" presStyleCnt="7"/>
      <dgm:spPr>
        <a:solidFill>
          <a:schemeClr val="accent4">
            <a:alpha val="70000"/>
          </a:schemeClr>
        </a:solidFill>
        <a:ln>
          <a:solidFill>
            <a:schemeClr val="accent4">
              <a:alpha val="70000"/>
            </a:schemeClr>
          </a:solidFill>
        </a:ln>
      </dgm:spPr>
    </dgm:pt>
    <dgm:pt modelId="{F2CD2312-BDF9-49C4-9451-599C8720D3D7}" type="pres">
      <dgm:prSet presAssocID="{B08D80A9-AACF-45F6-9D5B-85EC7364E585}" presName="sibTrans" presStyleCnt="0"/>
      <dgm:spPr/>
    </dgm:pt>
    <dgm:pt modelId="{0E979E20-1004-4934-B91B-CBFF305202A5}" type="pres">
      <dgm:prSet presAssocID="{B08D80A9-AACF-45F6-9D5B-85EC7364E585}" presName="space" presStyleCnt="0"/>
      <dgm:spPr/>
    </dgm:pt>
    <dgm:pt modelId="{3F574EAD-8944-4745-8044-0FD8272BCE42}" type="pres">
      <dgm:prSet presAssocID="{55D4989D-EAFA-4CE0-BA19-1D4277AC5DD5}" presName="composite" presStyleCnt="0"/>
      <dgm:spPr/>
    </dgm:pt>
    <dgm:pt modelId="{81CE8EF3-BA46-4CA2-AEA7-7164AAC60C6A}" type="pres">
      <dgm:prSet presAssocID="{55D4989D-EAFA-4CE0-BA19-1D4277AC5DD5}" presName="LShape" presStyleLbl="alignNode1" presStyleIdx="4" presStyleCnt="7"/>
      <dgm:spPr>
        <a:solidFill>
          <a:schemeClr val="accent4">
            <a:alpha val="63333"/>
          </a:schemeClr>
        </a:solidFill>
        <a:ln>
          <a:solidFill>
            <a:schemeClr val="accent4">
              <a:alpha val="63333"/>
            </a:schemeClr>
          </a:solidFill>
        </a:ln>
      </dgm:spPr>
    </dgm:pt>
    <dgm:pt modelId="{BD6E31DD-160E-4522-A206-13C689814C4C}" type="pres">
      <dgm:prSet presAssocID="{55D4989D-EAFA-4CE0-BA19-1D4277AC5DD5}" presName="ParentText" presStyleLbl="revTx" presStyleIdx="2" presStyleCnt="4">
        <dgm:presLayoutVars>
          <dgm:chMax val="0"/>
          <dgm:chPref val="0"/>
          <dgm:bulletEnabled val="1"/>
        </dgm:presLayoutVars>
      </dgm:prSet>
      <dgm:spPr/>
    </dgm:pt>
    <dgm:pt modelId="{A2BCEE44-5C7C-466B-B914-39DE0E43F13F}" type="pres">
      <dgm:prSet presAssocID="{55D4989D-EAFA-4CE0-BA19-1D4277AC5DD5}" presName="Triangle" presStyleLbl="alignNode1" presStyleIdx="5" presStyleCnt="7"/>
      <dgm:spPr>
        <a:solidFill>
          <a:schemeClr val="accent4">
            <a:alpha val="56667"/>
          </a:schemeClr>
        </a:solidFill>
      </dgm:spPr>
    </dgm:pt>
    <dgm:pt modelId="{D3274DF4-5C74-46CD-B8A2-AFAFE6686BFE}" type="pres">
      <dgm:prSet presAssocID="{18BBE168-5942-4242-AD1E-A8851C4AD2E7}" presName="sibTrans" presStyleCnt="0"/>
      <dgm:spPr/>
    </dgm:pt>
    <dgm:pt modelId="{0372CAD0-68A9-48E5-A8AF-AFC1546E9105}" type="pres">
      <dgm:prSet presAssocID="{18BBE168-5942-4242-AD1E-A8851C4AD2E7}" presName="space" presStyleCnt="0"/>
      <dgm:spPr/>
    </dgm:pt>
    <dgm:pt modelId="{A12A9ACD-2A3B-4F90-98F8-0AC36A5D605E}" type="pres">
      <dgm:prSet presAssocID="{CC97DCF9-F0BE-4826-8A37-F6797F8931FC}" presName="composite" presStyleCnt="0"/>
      <dgm:spPr/>
    </dgm:pt>
    <dgm:pt modelId="{CDB64AE0-3AC9-4EA6-AACC-FA63BD2BDC49}" type="pres">
      <dgm:prSet presAssocID="{CC97DCF9-F0BE-4826-8A37-F6797F8931FC}" presName="LShape" presStyleLbl="alignNode1" presStyleIdx="6" presStyleCnt="7"/>
      <dgm:spPr>
        <a:solidFill>
          <a:schemeClr val="accent4">
            <a:alpha val="50000"/>
          </a:schemeClr>
        </a:solidFill>
        <a:ln>
          <a:solidFill>
            <a:schemeClr val="accent4">
              <a:alpha val="50000"/>
            </a:schemeClr>
          </a:solidFill>
        </a:ln>
      </dgm:spPr>
    </dgm:pt>
    <dgm:pt modelId="{D1F27049-0D1E-43B8-9D86-490A261F47A6}" type="pres">
      <dgm:prSet presAssocID="{CC97DCF9-F0BE-4826-8A37-F6797F8931FC}" presName="ParentText" presStyleLbl="revTx" presStyleIdx="3" presStyleCnt="4">
        <dgm:presLayoutVars>
          <dgm:chMax val="0"/>
          <dgm:chPref val="0"/>
          <dgm:bulletEnabled val="1"/>
        </dgm:presLayoutVars>
      </dgm:prSet>
      <dgm:spPr/>
    </dgm:pt>
  </dgm:ptLst>
  <dgm:cxnLst>
    <dgm:cxn modelId="{A7BDD719-D146-4C5E-8573-54D97A26FA5A}" type="presOf" srcId="{58D39A32-B647-4E64-953F-DBEEEB4E22A7}" destId="{99838CAC-A205-4091-B482-DCB081901638}" srcOrd="0" destOrd="0" presId="urn:microsoft.com/office/officeart/2009/3/layout/StepUpProcess"/>
    <dgm:cxn modelId="{4C2FB73A-4C36-4EA3-938B-05CA39968DEB}" srcId="{40A24E51-5F0B-4FD7-993C-84575C049EAC}" destId="{45CE711A-A0CC-48F6-8B3C-BFE3C7788CB2}" srcOrd="1" destOrd="0" parTransId="{5211E935-0B72-451C-B874-A635A08D0A2F}" sibTransId="{B08D80A9-AACF-45F6-9D5B-85EC7364E585}"/>
    <dgm:cxn modelId="{9BA21F3E-610D-4384-9EB0-79E9FE8CD651}" type="presOf" srcId="{40A24E51-5F0B-4FD7-993C-84575C049EAC}" destId="{C03F1857-3B16-4080-8984-E3247B1EA430}" srcOrd="0" destOrd="0" presId="urn:microsoft.com/office/officeart/2009/3/layout/StepUpProcess"/>
    <dgm:cxn modelId="{615D8952-3E85-4A36-A2F8-232BC9544942}" type="presOf" srcId="{45CE711A-A0CC-48F6-8B3C-BFE3C7788CB2}" destId="{5A5B76BA-283A-4053-83B9-3DC616E25677}" srcOrd="0" destOrd="0" presId="urn:microsoft.com/office/officeart/2009/3/layout/StepUpProcess"/>
    <dgm:cxn modelId="{836FB578-5A3A-4017-9C3F-C4249DFC2C89}" srcId="{40A24E51-5F0B-4FD7-993C-84575C049EAC}" destId="{CC97DCF9-F0BE-4826-8A37-F6797F8931FC}" srcOrd="3" destOrd="0" parTransId="{C89574E7-11A1-43B6-B32F-FB8211C2B001}" sibTransId="{D7A13FD2-7F5A-47FC-AED7-862F733093F4}"/>
    <dgm:cxn modelId="{59CAFDA7-C94B-4EB7-8FDA-1686D58AE4DF}" type="presOf" srcId="{55D4989D-EAFA-4CE0-BA19-1D4277AC5DD5}" destId="{BD6E31DD-160E-4522-A206-13C689814C4C}" srcOrd="0" destOrd="0" presId="urn:microsoft.com/office/officeart/2009/3/layout/StepUpProcess"/>
    <dgm:cxn modelId="{EF9305D1-20DB-415A-8A7A-2D3372E40198}" srcId="{40A24E51-5F0B-4FD7-993C-84575C049EAC}" destId="{55D4989D-EAFA-4CE0-BA19-1D4277AC5DD5}" srcOrd="2" destOrd="0" parTransId="{6403BFC1-396F-4509-A45B-1DA5BD95D99A}" sibTransId="{18BBE168-5942-4242-AD1E-A8851C4AD2E7}"/>
    <dgm:cxn modelId="{810568E4-A363-4C62-8C5F-DCC65DDA61AF}" type="presOf" srcId="{CC97DCF9-F0BE-4826-8A37-F6797F8931FC}" destId="{D1F27049-0D1E-43B8-9D86-490A261F47A6}" srcOrd="0" destOrd="0" presId="urn:microsoft.com/office/officeart/2009/3/layout/StepUpProcess"/>
    <dgm:cxn modelId="{13C934FC-F783-41C6-B082-513131443B47}" srcId="{40A24E51-5F0B-4FD7-993C-84575C049EAC}" destId="{58D39A32-B647-4E64-953F-DBEEEB4E22A7}" srcOrd="0" destOrd="0" parTransId="{570571FA-96B6-4568-B65F-285B025A9E88}" sibTransId="{A640F92D-6C9C-4F5C-8E26-2F5B163A4DDF}"/>
    <dgm:cxn modelId="{42FA5215-4CDB-4020-A84B-1C89B4BB72CD}" type="presParOf" srcId="{C03F1857-3B16-4080-8984-E3247B1EA430}" destId="{440A7AB6-B4C0-44B3-B418-7EAE653A0A2F}" srcOrd="0" destOrd="0" presId="urn:microsoft.com/office/officeart/2009/3/layout/StepUpProcess"/>
    <dgm:cxn modelId="{50E16AC5-D84C-4AF3-AC1D-48EA33828755}" type="presParOf" srcId="{440A7AB6-B4C0-44B3-B418-7EAE653A0A2F}" destId="{631C2578-79E6-49ED-BE18-AC7FD2F0F03F}" srcOrd="0" destOrd="0" presId="urn:microsoft.com/office/officeart/2009/3/layout/StepUpProcess"/>
    <dgm:cxn modelId="{30C87957-77D3-43B1-9EAD-745C43938AFC}" type="presParOf" srcId="{440A7AB6-B4C0-44B3-B418-7EAE653A0A2F}" destId="{99838CAC-A205-4091-B482-DCB081901638}" srcOrd="1" destOrd="0" presId="urn:microsoft.com/office/officeart/2009/3/layout/StepUpProcess"/>
    <dgm:cxn modelId="{472D789B-84F8-44AC-9ABA-963D6EBFD6AC}" type="presParOf" srcId="{440A7AB6-B4C0-44B3-B418-7EAE653A0A2F}" destId="{08430D64-1D28-4917-8A2A-2949BC9D1611}" srcOrd="2" destOrd="0" presId="urn:microsoft.com/office/officeart/2009/3/layout/StepUpProcess"/>
    <dgm:cxn modelId="{825573CE-7299-43FE-8B6A-897A46E5A5CA}" type="presParOf" srcId="{C03F1857-3B16-4080-8984-E3247B1EA430}" destId="{981F0143-67D1-417E-8E26-08208D4E05CD}" srcOrd="1" destOrd="0" presId="urn:microsoft.com/office/officeart/2009/3/layout/StepUpProcess"/>
    <dgm:cxn modelId="{D742C9C8-D49F-42B2-984A-512B7FA22C1A}" type="presParOf" srcId="{981F0143-67D1-417E-8E26-08208D4E05CD}" destId="{6B1B1FAC-1646-47AC-B239-148062E90AEB}" srcOrd="0" destOrd="0" presId="urn:microsoft.com/office/officeart/2009/3/layout/StepUpProcess"/>
    <dgm:cxn modelId="{70D7DBDD-DD6D-4664-8B2A-76802C69F697}" type="presParOf" srcId="{C03F1857-3B16-4080-8984-E3247B1EA430}" destId="{14CF59C8-3EAA-4034-9DDA-C50C3F642A00}" srcOrd="2" destOrd="0" presId="urn:microsoft.com/office/officeart/2009/3/layout/StepUpProcess"/>
    <dgm:cxn modelId="{45FA4F4C-F9FF-4E62-BA9F-AE85B898EA44}" type="presParOf" srcId="{14CF59C8-3EAA-4034-9DDA-C50C3F642A00}" destId="{276EA70C-17AA-43A3-AE90-2620193F1CF1}" srcOrd="0" destOrd="0" presId="urn:microsoft.com/office/officeart/2009/3/layout/StepUpProcess"/>
    <dgm:cxn modelId="{0E080C25-FCF3-4E0A-BC31-27AC9AAA7CFE}" type="presParOf" srcId="{14CF59C8-3EAA-4034-9DDA-C50C3F642A00}" destId="{5A5B76BA-283A-4053-83B9-3DC616E25677}" srcOrd="1" destOrd="0" presId="urn:microsoft.com/office/officeart/2009/3/layout/StepUpProcess"/>
    <dgm:cxn modelId="{22092C5C-98AA-4306-A898-DE4491843BD9}" type="presParOf" srcId="{14CF59C8-3EAA-4034-9DDA-C50C3F642A00}" destId="{4759CF29-9CA0-46DE-9A05-FDDD7984880C}" srcOrd="2" destOrd="0" presId="urn:microsoft.com/office/officeart/2009/3/layout/StepUpProcess"/>
    <dgm:cxn modelId="{6A3DB27C-2970-4C7B-A921-68DF7069D927}" type="presParOf" srcId="{C03F1857-3B16-4080-8984-E3247B1EA430}" destId="{F2CD2312-BDF9-49C4-9451-599C8720D3D7}" srcOrd="3" destOrd="0" presId="urn:microsoft.com/office/officeart/2009/3/layout/StepUpProcess"/>
    <dgm:cxn modelId="{1954F031-98C5-4EF4-A134-132CD6C3D9CD}" type="presParOf" srcId="{F2CD2312-BDF9-49C4-9451-599C8720D3D7}" destId="{0E979E20-1004-4934-B91B-CBFF305202A5}" srcOrd="0" destOrd="0" presId="urn:microsoft.com/office/officeart/2009/3/layout/StepUpProcess"/>
    <dgm:cxn modelId="{E856B96B-4C7C-47D9-B3FD-9B7C5DA08CC5}" type="presParOf" srcId="{C03F1857-3B16-4080-8984-E3247B1EA430}" destId="{3F574EAD-8944-4745-8044-0FD8272BCE42}" srcOrd="4" destOrd="0" presId="urn:microsoft.com/office/officeart/2009/3/layout/StepUpProcess"/>
    <dgm:cxn modelId="{54418BDC-EB86-4EC6-A5E1-28800237B6BC}" type="presParOf" srcId="{3F574EAD-8944-4745-8044-0FD8272BCE42}" destId="{81CE8EF3-BA46-4CA2-AEA7-7164AAC60C6A}" srcOrd="0" destOrd="0" presId="urn:microsoft.com/office/officeart/2009/3/layout/StepUpProcess"/>
    <dgm:cxn modelId="{1D61625D-D146-4798-949D-9932DC7A7390}" type="presParOf" srcId="{3F574EAD-8944-4745-8044-0FD8272BCE42}" destId="{BD6E31DD-160E-4522-A206-13C689814C4C}" srcOrd="1" destOrd="0" presId="urn:microsoft.com/office/officeart/2009/3/layout/StepUpProcess"/>
    <dgm:cxn modelId="{41CF1F8C-B9C5-4B69-972D-0241E3E61EC7}" type="presParOf" srcId="{3F574EAD-8944-4745-8044-0FD8272BCE42}" destId="{A2BCEE44-5C7C-466B-B914-39DE0E43F13F}" srcOrd="2" destOrd="0" presId="urn:microsoft.com/office/officeart/2009/3/layout/StepUpProcess"/>
    <dgm:cxn modelId="{9FABDFAB-BF83-4510-8152-08E3795204F1}" type="presParOf" srcId="{C03F1857-3B16-4080-8984-E3247B1EA430}" destId="{D3274DF4-5C74-46CD-B8A2-AFAFE6686BFE}" srcOrd="5" destOrd="0" presId="urn:microsoft.com/office/officeart/2009/3/layout/StepUpProcess"/>
    <dgm:cxn modelId="{AA6D932F-2EC6-4360-896E-DA302985F68C}" type="presParOf" srcId="{D3274DF4-5C74-46CD-B8A2-AFAFE6686BFE}" destId="{0372CAD0-68A9-48E5-A8AF-AFC1546E9105}" srcOrd="0" destOrd="0" presId="urn:microsoft.com/office/officeart/2009/3/layout/StepUpProcess"/>
    <dgm:cxn modelId="{70732FF7-9B19-4F31-8962-6FF3B5E798EA}" type="presParOf" srcId="{C03F1857-3B16-4080-8984-E3247B1EA430}" destId="{A12A9ACD-2A3B-4F90-98F8-0AC36A5D605E}" srcOrd="6" destOrd="0" presId="urn:microsoft.com/office/officeart/2009/3/layout/StepUpProcess"/>
    <dgm:cxn modelId="{7C0338BF-1A07-488A-A8A8-61CE028AADF1}" type="presParOf" srcId="{A12A9ACD-2A3B-4F90-98F8-0AC36A5D605E}" destId="{CDB64AE0-3AC9-4EA6-AACC-FA63BD2BDC49}" srcOrd="0" destOrd="0" presId="urn:microsoft.com/office/officeart/2009/3/layout/StepUpProcess"/>
    <dgm:cxn modelId="{0FAE3C62-5065-4212-ACA8-C3AC5A9D57A1}" type="presParOf" srcId="{A12A9ACD-2A3B-4F90-98F8-0AC36A5D605E}" destId="{D1F27049-0D1E-43B8-9D86-490A261F47A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3F32C6-39F0-457B-BB9D-FF1C8FE1B248}" type="doc">
      <dgm:prSet loTypeId="urn:microsoft.com/office/officeart/2005/8/layout/target1" loCatId="relationship" qsTypeId="urn:microsoft.com/office/officeart/2005/8/quickstyle/simple1" qsCatId="simple" csTypeId="urn:microsoft.com/office/officeart/2005/8/colors/accent2_3" csCatId="accent2" phldr="1"/>
      <dgm:spPr/>
    </dgm:pt>
    <dgm:pt modelId="{C3C17C29-0D53-41C2-9587-0F67BB025D24}">
      <dgm:prSet phldrT="[Text]"/>
      <dgm:spPr>
        <a:xfrm>
          <a:off x="5722738" y="0"/>
          <a:ext cx="1972902" cy="943704"/>
        </a:xfrm>
        <a:prstGeom prst="rect">
          <a:avLst/>
        </a:prstGeom>
        <a:noFill/>
        <a:ln>
          <a:noFill/>
        </a:ln>
        <a:effectLst/>
      </dgm:spPr>
      <dgm:t>
        <a:bodyPr/>
        <a:lstStyle/>
        <a:p>
          <a:pPr>
            <a:buNone/>
          </a:pPr>
          <a:r>
            <a:rPr lang="en-GB" dirty="0">
              <a:solidFill>
                <a:sysClr val="windowText" lastClr="000000">
                  <a:hueOff val="0"/>
                  <a:satOff val="0"/>
                  <a:lumOff val="0"/>
                  <a:alphaOff val="0"/>
                </a:sysClr>
              </a:solidFill>
              <a:latin typeface="Avenir LT Std 45 Book" panose="020B0502020203020204" pitchFamily="34" charset="0"/>
              <a:ea typeface="+mn-ea"/>
              <a:cs typeface="+mn-cs"/>
            </a:rPr>
            <a:t>Local community organisations known to you</a:t>
          </a:r>
        </a:p>
      </dgm:t>
    </dgm:pt>
    <dgm:pt modelId="{E3900422-E172-41FE-9C1C-FBF475CE2807}" type="parTrans" cxnId="{BDDC2BC6-4552-45CF-B481-BF994830CA9B}">
      <dgm:prSet/>
      <dgm:spPr/>
      <dgm:t>
        <a:bodyPr/>
        <a:lstStyle/>
        <a:p>
          <a:endParaRPr lang="en-GB"/>
        </a:p>
      </dgm:t>
    </dgm:pt>
    <dgm:pt modelId="{86406ADD-EC1D-4B1A-BC32-38C4B992DB15}" type="sibTrans" cxnId="{BDDC2BC6-4552-45CF-B481-BF994830CA9B}">
      <dgm:prSet/>
      <dgm:spPr/>
      <dgm:t>
        <a:bodyPr/>
        <a:lstStyle/>
        <a:p>
          <a:endParaRPr lang="en-GB"/>
        </a:p>
      </dgm:t>
    </dgm:pt>
    <dgm:pt modelId="{0FB93173-F074-45B6-83E6-9A4E939A3E2D}">
      <dgm:prSet phldrT="[Text]"/>
      <dgm:spPr>
        <a:xfrm>
          <a:off x="5722738" y="943704"/>
          <a:ext cx="1972902" cy="943704"/>
        </a:xfrm>
        <a:prstGeom prst="rect">
          <a:avLst/>
        </a:prstGeom>
        <a:noFill/>
        <a:ln>
          <a:noFill/>
        </a:ln>
        <a:effectLst/>
      </dgm:spPr>
      <dgm:t>
        <a:bodyPr/>
        <a:lstStyle/>
        <a:p>
          <a:pPr>
            <a:buNone/>
          </a:pPr>
          <a:r>
            <a:rPr lang="en-GB" dirty="0">
              <a:solidFill>
                <a:sysClr val="windowText" lastClr="000000">
                  <a:hueOff val="0"/>
                  <a:satOff val="0"/>
                  <a:lumOff val="0"/>
                  <a:alphaOff val="0"/>
                </a:sysClr>
              </a:solidFill>
              <a:latin typeface="Avenir LT Std 45 Book" panose="020B0502020203020204" pitchFamily="34" charset="0"/>
              <a:ea typeface="+mn-ea"/>
              <a:cs typeface="+mn-cs"/>
            </a:rPr>
            <a:t>Local organisations known to colleagues in other departments (e.g. Culture, Education, Public Health)</a:t>
          </a:r>
        </a:p>
      </dgm:t>
    </dgm:pt>
    <dgm:pt modelId="{7CB82AE3-D63C-4FFA-91FC-A7C334BB117D}" type="parTrans" cxnId="{62005456-019E-4715-B8DB-C271E9293BCF}">
      <dgm:prSet/>
      <dgm:spPr/>
      <dgm:t>
        <a:bodyPr/>
        <a:lstStyle/>
        <a:p>
          <a:endParaRPr lang="en-GB"/>
        </a:p>
      </dgm:t>
    </dgm:pt>
    <dgm:pt modelId="{884EC27F-F704-4787-BB1C-648659FA2DDC}" type="sibTrans" cxnId="{62005456-019E-4715-B8DB-C271E9293BCF}">
      <dgm:prSet/>
      <dgm:spPr/>
      <dgm:t>
        <a:bodyPr/>
        <a:lstStyle/>
        <a:p>
          <a:endParaRPr lang="en-GB"/>
        </a:p>
      </dgm:t>
    </dgm:pt>
    <dgm:pt modelId="{8B6848E3-0B3E-454A-A8DB-D9A312A4E540}">
      <dgm:prSet phldrT="[Text]"/>
      <dgm:spPr>
        <a:xfrm>
          <a:off x="5722738" y="1887409"/>
          <a:ext cx="1972902" cy="943704"/>
        </a:xfrm>
        <a:prstGeom prst="rect">
          <a:avLst/>
        </a:prstGeom>
        <a:noFill/>
        <a:ln>
          <a:noFill/>
        </a:ln>
        <a:effectLst/>
      </dgm:spPr>
      <dgm:t>
        <a:bodyPr/>
        <a:lstStyle/>
        <a:p>
          <a:pPr>
            <a:buNone/>
          </a:pPr>
          <a:r>
            <a:rPr lang="en-GB" dirty="0">
              <a:solidFill>
                <a:sysClr val="windowText" lastClr="000000">
                  <a:hueOff val="0"/>
                  <a:satOff val="0"/>
                  <a:lumOff val="0"/>
                  <a:alphaOff val="0"/>
                </a:sysClr>
              </a:solidFill>
              <a:latin typeface="Avenir LT Std 45 Book" panose="020B0502020203020204" pitchFamily="34" charset="0"/>
              <a:ea typeface="+mn-ea"/>
              <a:cs typeface="+mn-cs"/>
            </a:rPr>
            <a:t>Organisations that have engaged with other library services in London or National Bodies (e.g. Libraries Connected)</a:t>
          </a:r>
        </a:p>
      </dgm:t>
    </dgm:pt>
    <dgm:pt modelId="{9B88DAA7-7A5F-4730-AB45-4F06676988A5}" type="parTrans" cxnId="{5F368171-C1D5-4F0E-8EC9-50D144CD540B}">
      <dgm:prSet/>
      <dgm:spPr/>
      <dgm:t>
        <a:bodyPr/>
        <a:lstStyle/>
        <a:p>
          <a:endParaRPr lang="en-GB"/>
        </a:p>
      </dgm:t>
    </dgm:pt>
    <dgm:pt modelId="{62292FD2-1AC1-454A-B12F-B5ADAE44A3EC}" type="sibTrans" cxnId="{5F368171-C1D5-4F0E-8EC9-50D144CD540B}">
      <dgm:prSet/>
      <dgm:spPr/>
      <dgm:t>
        <a:bodyPr/>
        <a:lstStyle/>
        <a:p>
          <a:endParaRPr lang="en-GB"/>
        </a:p>
      </dgm:t>
    </dgm:pt>
    <dgm:pt modelId="{9A9ECB88-B4AB-4A50-9AAA-4FCA480D5EC5}">
      <dgm:prSet phldrT="[Text]"/>
      <dgm:spPr>
        <a:xfrm>
          <a:off x="5722738" y="2831114"/>
          <a:ext cx="1972902" cy="943704"/>
        </a:xfrm>
        <a:prstGeom prst="rect">
          <a:avLst/>
        </a:prstGeom>
        <a:noFill/>
        <a:ln>
          <a:noFill/>
        </a:ln>
        <a:effectLst/>
      </dgm:spPr>
      <dgm:t>
        <a:bodyPr/>
        <a:lstStyle/>
        <a:p>
          <a:pPr>
            <a:buNone/>
          </a:pPr>
          <a:r>
            <a:rPr lang="en-GB" dirty="0">
              <a:solidFill>
                <a:sysClr val="windowText" lastClr="000000">
                  <a:hueOff val="0"/>
                  <a:satOff val="0"/>
                  <a:lumOff val="0"/>
                  <a:alphaOff val="0"/>
                </a:sysClr>
              </a:solidFill>
              <a:latin typeface="Avenir LT Std 45 Book" panose="020B0502020203020204" pitchFamily="34" charset="0"/>
              <a:ea typeface="+mn-ea"/>
              <a:cs typeface="+mn-cs"/>
            </a:rPr>
            <a:t>Organisations that are not local and have not worked with you or anyone known to you</a:t>
          </a:r>
        </a:p>
      </dgm:t>
    </dgm:pt>
    <dgm:pt modelId="{F0CCD699-5D24-43BA-918B-049ED7FC9EE6}" type="parTrans" cxnId="{8DC23E97-2B3A-44DF-8E1A-8DE3023F7B07}">
      <dgm:prSet/>
      <dgm:spPr/>
      <dgm:t>
        <a:bodyPr/>
        <a:lstStyle/>
        <a:p>
          <a:endParaRPr lang="en-GB"/>
        </a:p>
      </dgm:t>
    </dgm:pt>
    <dgm:pt modelId="{173A61C6-D3A0-4EF3-BB38-DF3089CA97E7}" type="sibTrans" cxnId="{8DC23E97-2B3A-44DF-8E1A-8DE3023F7B07}">
      <dgm:prSet/>
      <dgm:spPr/>
      <dgm:t>
        <a:bodyPr/>
        <a:lstStyle/>
        <a:p>
          <a:endParaRPr lang="en-GB"/>
        </a:p>
      </dgm:t>
    </dgm:pt>
    <dgm:pt modelId="{A83E4E97-7291-4038-9BBD-6072FAE7DE21}" type="pres">
      <dgm:prSet presAssocID="{9A3F32C6-39F0-457B-BB9D-FF1C8FE1B248}" presName="composite" presStyleCnt="0">
        <dgm:presLayoutVars>
          <dgm:chMax val="5"/>
          <dgm:dir/>
          <dgm:resizeHandles val="exact"/>
        </dgm:presLayoutVars>
      </dgm:prSet>
      <dgm:spPr/>
    </dgm:pt>
    <dgm:pt modelId="{0F87B265-D17C-4312-BEDB-F008BC288536}" type="pres">
      <dgm:prSet presAssocID="{C3C17C29-0D53-41C2-9587-0F67BB025D24}" presName="circle1" presStyleLbl="lnNode1" presStyleIdx="0" presStyleCnt="4"/>
      <dgm:spPr>
        <a:xfrm>
          <a:off x="2810405" y="3006374"/>
          <a:ext cx="563592" cy="563592"/>
        </a:xfrm>
        <a:prstGeom prst="ellipse">
          <a:avLst/>
        </a:prstGeom>
        <a:solidFill>
          <a:schemeClr val="accent3">
            <a:lumMod val="20000"/>
            <a:lumOff val="80000"/>
          </a:schemeClr>
        </a:solidFill>
        <a:ln w="25400" cap="flat" cmpd="sng" algn="ctr">
          <a:solidFill>
            <a:sysClr val="window" lastClr="FFFFFF">
              <a:hueOff val="0"/>
              <a:satOff val="0"/>
              <a:lumOff val="0"/>
              <a:alphaOff val="0"/>
            </a:sysClr>
          </a:solidFill>
          <a:prstDash val="solid"/>
        </a:ln>
        <a:effectLst/>
      </dgm:spPr>
    </dgm:pt>
    <dgm:pt modelId="{2B4E6D5D-C33E-4F17-BADC-EABF20C21EE4}" type="pres">
      <dgm:prSet presAssocID="{C3C17C29-0D53-41C2-9587-0F67BB025D24}" presName="text1" presStyleLbl="revTx" presStyleIdx="0" presStyleCnt="4">
        <dgm:presLayoutVars>
          <dgm:bulletEnabled val="1"/>
        </dgm:presLayoutVars>
      </dgm:prSet>
      <dgm:spPr/>
    </dgm:pt>
    <dgm:pt modelId="{2C400856-EF73-4019-835B-BA8F691B6BFD}" type="pres">
      <dgm:prSet presAssocID="{C3C17C29-0D53-41C2-9587-0F67BB025D24}" presName="line1" presStyleLbl="callout" presStyleIdx="0" presStyleCnt="8">
        <dgm:style>
          <a:lnRef idx="2">
            <a:schemeClr val="accent3">
              <a:shade val="50000"/>
            </a:schemeClr>
          </a:lnRef>
          <a:fillRef idx="1">
            <a:schemeClr val="accent3"/>
          </a:fillRef>
          <a:effectRef idx="0">
            <a:schemeClr val="accent3"/>
          </a:effectRef>
          <a:fontRef idx="minor">
            <a:schemeClr val="lt1"/>
          </a:fontRef>
        </dgm:style>
      </dgm:prSet>
      <dgm:spPr>
        <a:xfrm>
          <a:off x="5229512" y="471852"/>
          <a:ext cx="493225" cy="0"/>
        </a:xfrm>
        <a:prstGeom prst="line">
          <a:avLst/>
        </a:prstGeom>
        <a:ln/>
      </dgm:spPr>
    </dgm:pt>
    <dgm:pt modelId="{FBFCB42D-3182-49AA-8444-1666A574D49D}" type="pres">
      <dgm:prSet presAssocID="{C3C17C29-0D53-41C2-9587-0F67BB025D24}" presName="d1" presStyleLbl="callout" presStyleIdx="1" presStyleCnt="8">
        <dgm:style>
          <a:lnRef idx="2">
            <a:schemeClr val="accent3">
              <a:shade val="50000"/>
            </a:schemeClr>
          </a:lnRef>
          <a:fillRef idx="1">
            <a:schemeClr val="accent3"/>
          </a:fillRef>
          <a:effectRef idx="0">
            <a:schemeClr val="accent3"/>
          </a:effectRef>
          <a:fontRef idx="minor">
            <a:schemeClr val="lt1"/>
          </a:fontRef>
        </dgm:style>
      </dgm:prSet>
      <dgm:spPr>
        <a:xfrm rot="5400000">
          <a:off x="2750232" y="782584"/>
          <a:ext cx="2788368" cy="2170192"/>
        </a:xfrm>
        <a:prstGeom prst="line">
          <a:avLst/>
        </a:prstGeom>
        <a:ln/>
      </dgm:spPr>
    </dgm:pt>
    <dgm:pt modelId="{0FCF9C34-BB21-4D9B-8530-FB803852A7E7}" type="pres">
      <dgm:prSet presAssocID="{0FB93173-F074-45B6-83E6-9A4E939A3E2D}" presName="circle2" presStyleLbl="lnNode1" presStyleIdx="1" presStyleCnt="4"/>
      <dgm:spPr>
        <a:xfrm>
          <a:off x="2246813" y="2442781"/>
          <a:ext cx="1690777" cy="1690777"/>
        </a:xfrm>
        <a:prstGeom prst="ellipse">
          <a:avLst/>
        </a:prstGeom>
        <a:solidFill>
          <a:schemeClr val="accent3">
            <a:lumMod val="60000"/>
            <a:lumOff val="40000"/>
          </a:schemeClr>
        </a:solidFill>
        <a:ln w="25400" cap="flat" cmpd="sng" algn="ctr">
          <a:solidFill>
            <a:sysClr val="window" lastClr="FFFFFF">
              <a:hueOff val="0"/>
              <a:satOff val="0"/>
              <a:lumOff val="0"/>
              <a:alphaOff val="0"/>
            </a:sysClr>
          </a:solidFill>
          <a:prstDash val="solid"/>
        </a:ln>
        <a:effectLst/>
      </dgm:spPr>
    </dgm:pt>
    <dgm:pt modelId="{D5803A9C-9087-4969-AC19-D84DEB2339C1}" type="pres">
      <dgm:prSet presAssocID="{0FB93173-F074-45B6-83E6-9A4E939A3E2D}" presName="text2" presStyleLbl="revTx" presStyleIdx="1" presStyleCnt="4">
        <dgm:presLayoutVars>
          <dgm:bulletEnabled val="1"/>
        </dgm:presLayoutVars>
      </dgm:prSet>
      <dgm:spPr/>
    </dgm:pt>
    <dgm:pt modelId="{27148630-0E0A-4A38-87E0-526965F386F7}" type="pres">
      <dgm:prSet presAssocID="{0FB93173-F074-45B6-83E6-9A4E939A3E2D}" presName="line2" presStyleLbl="callout" presStyleIdx="2" presStyleCnt="8">
        <dgm:style>
          <a:lnRef idx="2">
            <a:schemeClr val="accent3">
              <a:shade val="50000"/>
            </a:schemeClr>
          </a:lnRef>
          <a:fillRef idx="1">
            <a:schemeClr val="accent3"/>
          </a:fillRef>
          <a:effectRef idx="0">
            <a:schemeClr val="accent3"/>
          </a:effectRef>
          <a:fontRef idx="minor">
            <a:schemeClr val="lt1"/>
          </a:fontRef>
        </dgm:style>
      </dgm:prSet>
      <dgm:spPr>
        <a:xfrm>
          <a:off x="5229512" y="1415557"/>
          <a:ext cx="493225" cy="0"/>
        </a:xfrm>
        <a:prstGeom prst="line">
          <a:avLst/>
        </a:prstGeom>
        <a:ln/>
      </dgm:spPr>
    </dgm:pt>
    <dgm:pt modelId="{C8FF5FB9-4238-4856-8CBE-60141E13F230}" type="pres">
      <dgm:prSet presAssocID="{0FB93173-F074-45B6-83E6-9A4E939A3E2D}" presName="d2" presStyleLbl="callout" presStyleIdx="3" presStyleCnt="8">
        <dgm:style>
          <a:lnRef idx="2">
            <a:schemeClr val="accent3">
              <a:shade val="50000"/>
            </a:schemeClr>
          </a:lnRef>
          <a:fillRef idx="1">
            <a:schemeClr val="accent3"/>
          </a:fillRef>
          <a:effectRef idx="0">
            <a:schemeClr val="accent3"/>
          </a:effectRef>
          <a:fontRef idx="minor">
            <a:schemeClr val="lt1"/>
          </a:fontRef>
        </dgm:style>
      </dgm:prSet>
      <dgm:spPr>
        <a:xfrm rot="5400000">
          <a:off x="3232935" y="1710835"/>
          <a:ext cx="2289882" cy="1699984"/>
        </a:xfrm>
        <a:prstGeom prst="line">
          <a:avLst/>
        </a:prstGeom>
        <a:ln/>
      </dgm:spPr>
    </dgm:pt>
    <dgm:pt modelId="{2D13ED6F-4EAD-4650-82E8-43E7DCF3E96A}" type="pres">
      <dgm:prSet presAssocID="{8B6848E3-0B3E-454A-A8DB-D9A312A4E540}" presName="circle3" presStyleLbl="lnNode1" presStyleIdx="2" presStyleCnt="4"/>
      <dgm:spPr>
        <a:xfrm>
          <a:off x="1683220" y="1879189"/>
          <a:ext cx="2817962" cy="2817962"/>
        </a:xfrm>
        <a:prstGeom prst="ellipse">
          <a:avLst/>
        </a:prstGeom>
        <a:solidFill>
          <a:schemeClr val="accent3"/>
        </a:solidFill>
        <a:ln w="25400" cap="flat" cmpd="sng" algn="ctr">
          <a:solidFill>
            <a:sysClr val="window" lastClr="FFFFFF">
              <a:hueOff val="0"/>
              <a:satOff val="0"/>
              <a:lumOff val="0"/>
              <a:alphaOff val="0"/>
            </a:sysClr>
          </a:solidFill>
          <a:prstDash val="solid"/>
        </a:ln>
        <a:effectLst/>
      </dgm:spPr>
    </dgm:pt>
    <dgm:pt modelId="{36005662-0048-4A73-A4B1-4A6201BF946E}" type="pres">
      <dgm:prSet presAssocID="{8B6848E3-0B3E-454A-A8DB-D9A312A4E540}" presName="text3" presStyleLbl="revTx" presStyleIdx="2" presStyleCnt="4">
        <dgm:presLayoutVars>
          <dgm:bulletEnabled val="1"/>
        </dgm:presLayoutVars>
      </dgm:prSet>
      <dgm:spPr/>
    </dgm:pt>
    <dgm:pt modelId="{88EE63C8-CE9A-4E3B-A8CB-EBE4ACA28DE3}" type="pres">
      <dgm:prSet presAssocID="{8B6848E3-0B3E-454A-A8DB-D9A312A4E540}" presName="line3" presStyleLbl="callout" presStyleIdx="4" presStyleCnt="8">
        <dgm:style>
          <a:lnRef idx="2">
            <a:schemeClr val="accent3">
              <a:shade val="50000"/>
            </a:schemeClr>
          </a:lnRef>
          <a:fillRef idx="1">
            <a:schemeClr val="accent3"/>
          </a:fillRef>
          <a:effectRef idx="0">
            <a:schemeClr val="accent3"/>
          </a:effectRef>
          <a:fontRef idx="minor">
            <a:schemeClr val="lt1"/>
          </a:fontRef>
        </dgm:style>
      </dgm:prSet>
      <dgm:spPr>
        <a:xfrm>
          <a:off x="5229512" y="2359262"/>
          <a:ext cx="493225" cy="0"/>
        </a:xfrm>
        <a:prstGeom prst="line">
          <a:avLst/>
        </a:prstGeom>
        <a:ln/>
      </dgm:spPr>
    </dgm:pt>
    <dgm:pt modelId="{BF1A6249-9115-4941-BEBD-8E01B5B223DF}" type="pres">
      <dgm:prSet presAssocID="{8B6848E3-0B3E-454A-A8DB-D9A312A4E540}" presName="d3" presStyleLbl="callout" presStyleIdx="5" presStyleCnt="8">
        <dgm:style>
          <a:lnRef idx="2">
            <a:schemeClr val="accent3">
              <a:shade val="50000"/>
            </a:schemeClr>
          </a:lnRef>
          <a:fillRef idx="1">
            <a:schemeClr val="accent3"/>
          </a:fillRef>
          <a:effectRef idx="0">
            <a:schemeClr val="accent3"/>
          </a:effectRef>
          <a:fontRef idx="minor">
            <a:schemeClr val="lt1"/>
          </a:fontRef>
        </dgm:style>
      </dgm:prSet>
      <dgm:spPr>
        <a:xfrm rot="5400000">
          <a:off x="3700184" y="2575952"/>
          <a:ext cx="1746676" cy="1311980"/>
        </a:xfrm>
        <a:prstGeom prst="line">
          <a:avLst/>
        </a:prstGeom>
        <a:ln/>
      </dgm:spPr>
    </dgm:pt>
    <dgm:pt modelId="{476EFFFE-CAC3-46B2-ADAF-5141C5E8FCDF}" type="pres">
      <dgm:prSet presAssocID="{9A9ECB88-B4AB-4A50-9AAA-4FCA480D5EC5}" presName="circle4" presStyleLbl="lnNode1" presStyleIdx="3" presStyleCnt="4"/>
      <dgm:spPr>
        <a:xfrm>
          <a:off x="1119299" y="1315268"/>
          <a:ext cx="3945804" cy="3945804"/>
        </a:xfrm>
        <a:prstGeom prst="ellipse">
          <a:avLst/>
        </a:prstGeom>
        <a:solidFill>
          <a:schemeClr val="accent3">
            <a:lumMod val="50000"/>
          </a:schemeClr>
        </a:solidFill>
        <a:ln w="25400" cap="flat" cmpd="sng" algn="ctr">
          <a:solidFill>
            <a:sysClr val="window" lastClr="FFFFFF">
              <a:hueOff val="0"/>
              <a:satOff val="0"/>
              <a:lumOff val="0"/>
              <a:alphaOff val="0"/>
            </a:sysClr>
          </a:solidFill>
          <a:prstDash val="solid"/>
        </a:ln>
        <a:effectLst/>
      </dgm:spPr>
    </dgm:pt>
    <dgm:pt modelId="{5AEB4811-3B39-4DBA-8757-477DB313F289}" type="pres">
      <dgm:prSet presAssocID="{9A9ECB88-B4AB-4A50-9AAA-4FCA480D5EC5}" presName="text4" presStyleLbl="revTx" presStyleIdx="3" presStyleCnt="4">
        <dgm:presLayoutVars>
          <dgm:bulletEnabled val="1"/>
        </dgm:presLayoutVars>
      </dgm:prSet>
      <dgm:spPr/>
    </dgm:pt>
    <dgm:pt modelId="{F3A6833A-A3D5-408F-B176-91B9D7E7C254}" type="pres">
      <dgm:prSet presAssocID="{9A9ECB88-B4AB-4A50-9AAA-4FCA480D5EC5}" presName="line4" presStyleLbl="callout" presStyleIdx="6" presStyleCnt="8">
        <dgm:style>
          <a:lnRef idx="2">
            <a:schemeClr val="accent3">
              <a:shade val="50000"/>
            </a:schemeClr>
          </a:lnRef>
          <a:fillRef idx="1">
            <a:schemeClr val="accent3"/>
          </a:fillRef>
          <a:effectRef idx="0">
            <a:schemeClr val="accent3"/>
          </a:effectRef>
          <a:fontRef idx="minor">
            <a:schemeClr val="lt1"/>
          </a:fontRef>
        </dgm:style>
      </dgm:prSet>
      <dgm:spPr>
        <a:xfrm>
          <a:off x="5229512" y="3302967"/>
          <a:ext cx="493225" cy="0"/>
        </a:xfrm>
        <a:prstGeom prst="line">
          <a:avLst/>
        </a:prstGeom>
        <a:ln/>
      </dgm:spPr>
    </dgm:pt>
    <dgm:pt modelId="{C197A2B2-5D65-4756-95B0-69582326A893}" type="pres">
      <dgm:prSet presAssocID="{9A9ECB88-B4AB-4A50-9AAA-4FCA480D5EC5}" presName="d4" presStyleLbl="callout" presStyleIdx="7" presStyleCnt="8">
        <dgm:style>
          <a:lnRef idx="2">
            <a:schemeClr val="accent3">
              <a:shade val="50000"/>
            </a:schemeClr>
          </a:lnRef>
          <a:fillRef idx="1">
            <a:schemeClr val="accent3"/>
          </a:fillRef>
          <a:effectRef idx="0">
            <a:schemeClr val="accent3"/>
          </a:effectRef>
          <a:fontRef idx="minor">
            <a:schemeClr val="lt1"/>
          </a:fontRef>
        </dgm:style>
      </dgm:prSet>
      <dgm:spPr>
        <a:xfrm rot="5400000">
          <a:off x="4168551" y="3444490"/>
          <a:ext cx="1200576" cy="916741"/>
        </a:xfrm>
        <a:prstGeom prst="line">
          <a:avLst/>
        </a:prstGeom>
        <a:ln/>
      </dgm:spPr>
    </dgm:pt>
  </dgm:ptLst>
  <dgm:cxnLst>
    <dgm:cxn modelId="{D23A231E-C053-440D-BCB9-82C9D121E597}" type="presOf" srcId="{0FB93173-F074-45B6-83E6-9A4E939A3E2D}" destId="{D5803A9C-9087-4969-AC19-D84DEB2339C1}" srcOrd="0" destOrd="0" presId="urn:microsoft.com/office/officeart/2005/8/layout/target1"/>
    <dgm:cxn modelId="{FB32CC46-F689-4B52-BC3E-144297A55000}" type="presOf" srcId="{9A3F32C6-39F0-457B-BB9D-FF1C8FE1B248}" destId="{A83E4E97-7291-4038-9BBD-6072FAE7DE21}" srcOrd="0" destOrd="0" presId="urn:microsoft.com/office/officeart/2005/8/layout/target1"/>
    <dgm:cxn modelId="{5F368171-C1D5-4F0E-8EC9-50D144CD540B}" srcId="{9A3F32C6-39F0-457B-BB9D-FF1C8FE1B248}" destId="{8B6848E3-0B3E-454A-A8DB-D9A312A4E540}" srcOrd="2" destOrd="0" parTransId="{9B88DAA7-7A5F-4730-AB45-4F06676988A5}" sibTransId="{62292FD2-1AC1-454A-B12F-B5ADAE44A3EC}"/>
    <dgm:cxn modelId="{62005456-019E-4715-B8DB-C271E9293BCF}" srcId="{9A3F32C6-39F0-457B-BB9D-FF1C8FE1B248}" destId="{0FB93173-F074-45B6-83E6-9A4E939A3E2D}" srcOrd="1" destOrd="0" parTransId="{7CB82AE3-D63C-4FFA-91FC-A7C334BB117D}" sibTransId="{884EC27F-F704-4787-BB1C-648659FA2DDC}"/>
    <dgm:cxn modelId="{8DC23E97-2B3A-44DF-8E1A-8DE3023F7B07}" srcId="{9A3F32C6-39F0-457B-BB9D-FF1C8FE1B248}" destId="{9A9ECB88-B4AB-4A50-9AAA-4FCA480D5EC5}" srcOrd="3" destOrd="0" parTransId="{F0CCD699-5D24-43BA-918B-049ED7FC9EE6}" sibTransId="{173A61C6-D3A0-4EF3-BB38-DF3089CA97E7}"/>
    <dgm:cxn modelId="{6739EDB3-E1E3-43DF-A836-24549E40B03A}" type="presOf" srcId="{8B6848E3-0B3E-454A-A8DB-D9A312A4E540}" destId="{36005662-0048-4A73-A4B1-4A6201BF946E}" srcOrd="0" destOrd="0" presId="urn:microsoft.com/office/officeart/2005/8/layout/target1"/>
    <dgm:cxn modelId="{3C31D9BD-CF48-432C-A212-18B1D9CF04EB}" type="presOf" srcId="{C3C17C29-0D53-41C2-9587-0F67BB025D24}" destId="{2B4E6D5D-C33E-4F17-BADC-EABF20C21EE4}" srcOrd="0" destOrd="0" presId="urn:microsoft.com/office/officeart/2005/8/layout/target1"/>
    <dgm:cxn modelId="{BDDC2BC6-4552-45CF-B481-BF994830CA9B}" srcId="{9A3F32C6-39F0-457B-BB9D-FF1C8FE1B248}" destId="{C3C17C29-0D53-41C2-9587-0F67BB025D24}" srcOrd="0" destOrd="0" parTransId="{E3900422-E172-41FE-9C1C-FBF475CE2807}" sibTransId="{86406ADD-EC1D-4B1A-BC32-38C4B992DB15}"/>
    <dgm:cxn modelId="{88B709E2-6AB7-492C-82FA-BDB135E6355D}" type="presOf" srcId="{9A9ECB88-B4AB-4A50-9AAA-4FCA480D5EC5}" destId="{5AEB4811-3B39-4DBA-8757-477DB313F289}" srcOrd="0" destOrd="0" presId="urn:microsoft.com/office/officeart/2005/8/layout/target1"/>
    <dgm:cxn modelId="{C0BDC034-7623-4D3A-BBF6-8B93ACA2FCE4}" type="presParOf" srcId="{A83E4E97-7291-4038-9BBD-6072FAE7DE21}" destId="{0F87B265-D17C-4312-BEDB-F008BC288536}" srcOrd="0" destOrd="0" presId="urn:microsoft.com/office/officeart/2005/8/layout/target1"/>
    <dgm:cxn modelId="{ACDF4604-3FF1-49C1-A66A-B1D3C4018371}" type="presParOf" srcId="{A83E4E97-7291-4038-9BBD-6072FAE7DE21}" destId="{2B4E6D5D-C33E-4F17-BADC-EABF20C21EE4}" srcOrd="1" destOrd="0" presId="urn:microsoft.com/office/officeart/2005/8/layout/target1"/>
    <dgm:cxn modelId="{A5B0B353-7293-4BFB-BD9D-51838BF2926D}" type="presParOf" srcId="{A83E4E97-7291-4038-9BBD-6072FAE7DE21}" destId="{2C400856-EF73-4019-835B-BA8F691B6BFD}" srcOrd="2" destOrd="0" presId="urn:microsoft.com/office/officeart/2005/8/layout/target1"/>
    <dgm:cxn modelId="{46D57A9E-A672-410F-A30A-F155778E6B94}" type="presParOf" srcId="{A83E4E97-7291-4038-9BBD-6072FAE7DE21}" destId="{FBFCB42D-3182-49AA-8444-1666A574D49D}" srcOrd="3" destOrd="0" presId="urn:microsoft.com/office/officeart/2005/8/layout/target1"/>
    <dgm:cxn modelId="{735EA8E9-04BD-4945-A494-6EF6B6468EE1}" type="presParOf" srcId="{A83E4E97-7291-4038-9BBD-6072FAE7DE21}" destId="{0FCF9C34-BB21-4D9B-8530-FB803852A7E7}" srcOrd="4" destOrd="0" presId="urn:microsoft.com/office/officeart/2005/8/layout/target1"/>
    <dgm:cxn modelId="{F37C1957-03DC-46B2-BF24-F07DC4A9C8DE}" type="presParOf" srcId="{A83E4E97-7291-4038-9BBD-6072FAE7DE21}" destId="{D5803A9C-9087-4969-AC19-D84DEB2339C1}" srcOrd="5" destOrd="0" presId="urn:microsoft.com/office/officeart/2005/8/layout/target1"/>
    <dgm:cxn modelId="{A5B87234-D7A4-4C9D-9189-27DE7EC0E3DF}" type="presParOf" srcId="{A83E4E97-7291-4038-9BBD-6072FAE7DE21}" destId="{27148630-0E0A-4A38-87E0-526965F386F7}" srcOrd="6" destOrd="0" presId="urn:microsoft.com/office/officeart/2005/8/layout/target1"/>
    <dgm:cxn modelId="{812CBF3D-C69E-48CD-9D78-CE94B72C89B6}" type="presParOf" srcId="{A83E4E97-7291-4038-9BBD-6072FAE7DE21}" destId="{C8FF5FB9-4238-4856-8CBE-60141E13F230}" srcOrd="7" destOrd="0" presId="urn:microsoft.com/office/officeart/2005/8/layout/target1"/>
    <dgm:cxn modelId="{C203C202-997E-4397-96D9-60A7C516292E}" type="presParOf" srcId="{A83E4E97-7291-4038-9BBD-6072FAE7DE21}" destId="{2D13ED6F-4EAD-4650-82E8-43E7DCF3E96A}" srcOrd="8" destOrd="0" presId="urn:microsoft.com/office/officeart/2005/8/layout/target1"/>
    <dgm:cxn modelId="{3DB820A7-0954-4C6E-8328-8FBF5C7438E2}" type="presParOf" srcId="{A83E4E97-7291-4038-9BBD-6072FAE7DE21}" destId="{36005662-0048-4A73-A4B1-4A6201BF946E}" srcOrd="9" destOrd="0" presId="urn:microsoft.com/office/officeart/2005/8/layout/target1"/>
    <dgm:cxn modelId="{F7C2BDD7-FD73-4EBD-BF44-892EBE0DE9D5}" type="presParOf" srcId="{A83E4E97-7291-4038-9BBD-6072FAE7DE21}" destId="{88EE63C8-CE9A-4E3B-A8CB-EBE4ACA28DE3}" srcOrd="10" destOrd="0" presId="urn:microsoft.com/office/officeart/2005/8/layout/target1"/>
    <dgm:cxn modelId="{F534ABA5-8430-4EFF-8BD5-78E447D67E48}" type="presParOf" srcId="{A83E4E97-7291-4038-9BBD-6072FAE7DE21}" destId="{BF1A6249-9115-4941-BEBD-8E01B5B223DF}" srcOrd="11" destOrd="0" presId="urn:microsoft.com/office/officeart/2005/8/layout/target1"/>
    <dgm:cxn modelId="{EA3AE7F9-7DEC-400F-AC84-6E00BAE284E3}" type="presParOf" srcId="{A83E4E97-7291-4038-9BBD-6072FAE7DE21}" destId="{476EFFFE-CAC3-46B2-ADAF-5141C5E8FCDF}" srcOrd="12" destOrd="0" presId="urn:microsoft.com/office/officeart/2005/8/layout/target1"/>
    <dgm:cxn modelId="{6C81629F-3250-4314-AEAD-57D9F11C09AA}" type="presParOf" srcId="{A83E4E97-7291-4038-9BBD-6072FAE7DE21}" destId="{5AEB4811-3B39-4DBA-8757-477DB313F289}" srcOrd="13" destOrd="0" presId="urn:microsoft.com/office/officeart/2005/8/layout/target1"/>
    <dgm:cxn modelId="{17225F58-E670-48D0-9147-88385B745B78}" type="presParOf" srcId="{A83E4E97-7291-4038-9BBD-6072FAE7DE21}" destId="{F3A6833A-A3D5-408F-B176-91B9D7E7C254}" srcOrd="14" destOrd="0" presId="urn:microsoft.com/office/officeart/2005/8/layout/target1"/>
    <dgm:cxn modelId="{251C9F91-087B-4D57-8E11-973F9B59BE39}" type="presParOf" srcId="{A83E4E97-7291-4038-9BBD-6072FAE7DE21}" destId="{C197A2B2-5D65-4756-95B0-69582326A893}"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A24E51-5F0B-4FD7-993C-84575C049EAC}"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GB"/>
        </a:p>
      </dgm:t>
    </dgm:pt>
    <dgm:pt modelId="{58D39A32-B647-4E64-953F-DBEEEB4E22A7}">
      <dgm:prSet phldrT="[Text]"/>
      <dgm:spPr/>
      <dgm:t>
        <a:bodyPr/>
        <a:lstStyle/>
        <a:p>
          <a:r>
            <a:rPr lang="en-US" dirty="0">
              <a:latin typeface="Avenir LT Std 55 Roman" panose="020B0703020203020204" pitchFamily="34" charset="0"/>
            </a:rPr>
            <a:t>Step 1: </a:t>
          </a:r>
        </a:p>
        <a:p>
          <a:r>
            <a:rPr lang="en-US" dirty="0">
              <a:latin typeface="Avenir LT Std 55 Roman" panose="020B0703020203020204" pitchFamily="34" charset="0"/>
            </a:rPr>
            <a:t>What is the need for your partnership?</a:t>
          </a:r>
          <a:endParaRPr lang="en-GB" dirty="0">
            <a:latin typeface="Avenir LT Std 55 Roman" panose="020B0703020203020204" pitchFamily="34" charset="0"/>
          </a:endParaRPr>
        </a:p>
      </dgm:t>
    </dgm:pt>
    <dgm:pt modelId="{570571FA-96B6-4568-B65F-285B025A9E88}" type="parTrans" cxnId="{13C934FC-F783-41C6-B082-513131443B47}">
      <dgm:prSet/>
      <dgm:spPr/>
      <dgm:t>
        <a:bodyPr/>
        <a:lstStyle/>
        <a:p>
          <a:endParaRPr lang="en-GB"/>
        </a:p>
      </dgm:t>
    </dgm:pt>
    <dgm:pt modelId="{A640F92D-6C9C-4F5C-8E26-2F5B163A4DDF}" type="sibTrans" cxnId="{13C934FC-F783-41C6-B082-513131443B47}">
      <dgm:prSet/>
      <dgm:spPr/>
      <dgm:t>
        <a:bodyPr/>
        <a:lstStyle/>
        <a:p>
          <a:endParaRPr lang="en-GB"/>
        </a:p>
      </dgm:t>
    </dgm:pt>
    <dgm:pt modelId="{45CE711A-A0CC-48F6-8B3C-BFE3C7788CB2}">
      <dgm:prSet phldrT="[Text]"/>
      <dgm:spPr/>
      <dgm:t>
        <a:bodyPr/>
        <a:lstStyle/>
        <a:p>
          <a:r>
            <a:rPr lang="en-US" dirty="0">
              <a:latin typeface="Avenir LT Std 55 Roman" panose="020B0703020203020204" pitchFamily="34" charset="0"/>
            </a:rPr>
            <a:t>Step 2: </a:t>
          </a:r>
        </a:p>
        <a:p>
          <a:r>
            <a:rPr lang="en-US" dirty="0">
              <a:latin typeface="Avenir LT Std 55 Roman" panose="020B0703020203020204" pitchFamily="34" charset="0"/>
            </a:rPr>
            <a:t>Identifying suitable partners</a:t>
          </a:r>
          <a:endParaRPr lang="en-GB" dirty="0">
            <a:latin typeface="Avenir LT Std 55 Roman" panose="020B0703020203020204" pitchFamily="34" charset="0"/>
          </a:endParaRPr>
        </a:p>
      </dgm:t>
    </dgm:pt>
    <dgm:pt modelId="{5211E935-0B72-451C-B874-A635A08D0A2F}" type="parTrans" cxnId="{4C2FB73A-4C36-4EA3-938B-05CA39968DEB}">
      <dgm:prSet/>
      <dgm:spPr/>
      <dgm:t>
        <a:bodyPr/>
        <a:lstStyle/>
        <a:p>
          <a:endParaRPr lang="en-GB"/>
        </a:p>
      </dgm:t>
    </dgm:pt>
    <dgm:pt modelId="{B08D80A9-AACF-45F6-9D5B-85EC7364E585}" type="sibTrans" cxnId="{4C2FB73A-4C36-4EA3-938B-05CA39968DEB}">
      <dgm:prSet/>
      <dgm:spPr/>
      <dgm:t>
        <a:bodyPr/>
        <a:lstStyle/>
        <a:p>
          <a:endParaRPr lang="en-GB"/>
        </a:p>
      </dgm:t>
    </dgm:pt>
    <dgm:pt modelId="{55D4989D-EAFA-4CE0-BA19-1D4277AC5DD5}">
      <dgm:prSet phldrT="[Text]"/>
      <dgm:spPr/>
      <dgm:t>
        <a:bodyPr/>
        <a:lstStyle/>
        <a:p>
          <a:r>
            <a:rPr lang="en-US" dirty="0">
              <a:latin typeface="Avenir LT Std 55 Roman" panose="020B0703020203020204" pitchFamily="34" charset="0"/>
            </a:rPr>
            <a:t>Step 3: </a:t>
          </a:r>
        </a:p>
        <a:p>
          <a:r>
            <a:rPr lang="en-US" dirty="0">
              <a:latin typeface="Avenir LT Std 55 Roman" panose="020B0703020203020204" pitchFamily="34" charset="0"/>
            </a:rPr>
            <a:t>Engaging new partners</a:t>
          </a:r>
          <a:endParaRPr lang="en-GB" dirty="0">
            <a:latin typeface="Avenir LT Std 55 Roman" panose="020B0703020203020204" pitchFamily="34" charset="0"/>
          </a:endParaRPr>
        </a:p>
      </dgm:t>
    </dgm:pt>
    <dgm:pt modelId="{6403BFC1-396F-4509-A45B-1DA5BD95D99A}" type="parTrans" cxnId="{EF9305D1-20DB-415A-8A7A-2D3372E40198}">
      <dgm:prSet/>
      <dgm:spPr/>
      <dgm:t>
        <a:bodyPr/>
        <a:lstStyle/>
        <a:p>
          <a:endParaRPr lang="en-GB"/>
        </a:p>
      </dgm:t>
    </dgm:pt>
    <dgm:pt modelId="{18BBE168-5942-4242-AD1E-A8851C4AD2E7}" type="sibTrans" cxnId="{EF9305D1-20DB-415A-8A7A-2D3372E40198}">
      <dgm:prSet/>
      <dgm:spPr/>
      <dgm:t>
        <a:bodyPr/>
        <a:lstStyle/>
        <a:p>
          <a:endParaRPr lang="en-GB"/>
        </a:p>
      </dgm:t>
    </dgm:pt>
    <dgm:pt modelId="{CC97DCF9-F0BE-4826-8A37-F6797F8931FC}">
      <dgm:prSet/>
      <dgm:spPr/>
      <dgm:t>
        <a:bodyPr/>
        <a:lstStyle/>
        <a:p>
          <a:r>
            <a:rPr lang="en-US" dirty="0">
              <a:latin typeface="Avenir LT Std 55 Roman" panose="020B0703020203020204" pitchFamily="34" charset="0"/>
            </a:rPr>
            <a:t>Step 4: </a:t>
          </a:r>
        </a:p>
        <a:p>
          <a:r>
            <a:rPr lang="en-US" dirty="0">
              <a:latin typeface="Avenir LT Std 55 Roman" panose="020B0703020203020204" pitchFamily="34" charset="0"/>
            </a:rPr>
            <a:t>Identifying what you want your partnership to achieve</a:t>
          </a:r>
          <a:endParaRPr lang="en-GB" dirty="0">
            <a:latin typeface="Avenir LT Std 55 Roman" panose="020B0703020203020204" pitchFamily="34" charset="0"/>
          </a:endParaRPr>
        </a:p>
      </dgm:t>
    </dgm:pt>
    <dgm:pt modelId="{C89574E7-11A1-43B6-B32F-FB8211C2B001}" type="parTrans" cxnId="{836FB578-5A3A-4017-9C3F-C4249DFC2C89}">
      <dgm:prSet/>
      <dgm:spPr/>
      <dgm:t>
        <a:bodyPr/>
        <a:lstStyle/>
        <a:p>
          <a:endParaRPr lang="en-GB"/>
        </a:p>
      </dgm:t>
    </dgm:pt>
    <dgm:pt modelId="{D7A13FD2-7F5A-47FC-AED7-862F733093F4}" type="sibTrans" cxnId="{836FB578-5A3A-4017-9C3F-C4249DFC2C89}">
      <dgm:prSet/>
      <dgm:spPr/>
      <dgm:t>
        <a:bodyPr/>
        <a:lstStyle/>
        <a:p>
          <a:endParaRPr lang="en-GB"/>
        </a:p>
      </dgm:t>
    </dgm:pt>
    <dgm:pt modelId="{C03F1857-3B16-4080-8984-E3247B1EA430}" type="pres">
      <dgm:prSet presAssocID="{40A24E51-5F0B-4FD7-993C-84575C049EAC}" presName="rootnode" presStyleCnt="0">
        <dgm:presLayoutVars>
          <dgm:chMax/>
          <dgm:chPref/>
          <dgm:dir/>
          <dgm:animLvl val="lvl"/>
        </dgm:presLayoutVars>
      </dgm:prSet>
      <dgm:spPr/>
    </dgm:pt>
    <dgm:pt modelId="{440A7AB6-B4C0-44B3-B418-7EAE653A0A2F}" type="pres">
      <dgm:prSet presAssocID="{58D39A32-B647-4E64-953F-DBEEEB4E22A7}" presName="composite" presStyleCnt="0"/>
      <dgm:spPr/>
    </dgm:pt>
    <dgm:pt modelId="{631C2578-79E6-49ED-BE18-AC7FD2F0F03F}" type="pres">
      <dgm:prSet presAssocID="{58D39A32-B647-4E64-953F-DBEEEB4E22A7}" presName="LShape" presStyleLbl="alignNode1" presStyleIdx="0" presStyleCnt="7"/>
      <dgm:spPr>
        <a:solidFill>
          <a:schemeClr val="accent4">
            <a:alpha val="90000"/>
          </a:schemeClr>
        </a:solidFill>
        <a:ln>
          <a:solidFill>
            <a:schemeClr val="accent4">
              <a:alpha val="90000"/>
            </a:schemeClr>
          </a:solidFill>
        </a:ln>
      </dgm:spPr>
    </dgm:pt>
    <dgm:pt modelId="{99838CAC-A205-4091-B482-DCB081901638}" type="pres">
      <dgm:prSet presAssocID="{58D39A32-B647-4E64-953F-DBEEEB4E22A7}" presName="ParentText" presStyleLbl="revTx" presStyleIdx="0" presStyleCnt="4">
        <dgm:presLayoutVars>
          <dgm:chMax val="0"/>
          <dgm:chPref val="0"/>
          <dgm:bulletEnabled val="1"/>
        </dgm:presLayoutVars>
      </dgm:prSet>
      <dgm:spPr/>
    </dgm:pt>
    <dgm:pt modelId="{08430D64-1D28-4917-8A2A-2949BC9D1611}" type="pres">
      <dgm:prSet presAssocID="{58D39A32-B647-4E64-953F-DBEEEB4E22A7}" presName="Triangle" presStyleLbl="alignNode1" presStyleIdx="1" presStyleCnt="7"/>
      <dgm:spPr>
        <a:solidFill>
          <a:schemeClr val="accent4">
            <a:alpha val="83333"/>
          </a:schemeClr>
        </a:solidFill>
        <a:ln>
          <a:solidFill>
            <a:schemeClr val="accent4">
              <a:alpha val="83333"/>
            </a:schemeClr>
          </a:solidFill>
        </a:ln>
      </dgm:spPr>
    </dgm:pt>
    <dgm:pt modelId="{981F0143-67D1-417E-8E26-08208D4E05CD}" type="pres">
      <dgm:prSet presAssocID="{A640F92D-6C9C-4F5C-8E26-2F5B163A4DDF}" presName="sibTrans" presStyleCnt="0"/>
      <dgm:spPr/>
    </dgm:pt>
    <dgm:pt modelId="{6B1B1FAC-1646-47AC-B239-148062E90AEB}" type="pres">
      <dgm:prSet presAssocID="{A640F92D-6C9C-4F5C-8E26-2F5B163A4DDF}" presName="space" presStyleCnt="0"/>
      <dgm:spPr/>
    </dgm:pt>
    <dgm:pt modelId="{14CF59C8-3EAA-4034-9DDA-C50C3F642A00}" type="pres">
      <dgm:prSet presAssocID="{45CE711A-A0CC-48F6-8B3C-BFE3C7788CB2}" presName="composite" presStyleCnt="0"/>
      <dgm:spPr/>
    </dgm:pt>
    <dgm:pt modelId="{276EA70C-17AA-43A3-AE90-2620193F1CF1}" type="pres">
      <dgm:prSet presAssocID="{45CE711A-A0CC-48F6-8B3C-BFE3C7788CB2}" presName="LShape" presStyleLbl="alignNode1" presStyleIdx="2" presStyleCnt="7"/>
      <dgm:spPr>
        <a:solidFill>
          <a:schemeClr val="accent4">
            <a:alpha val="76667"/>
          </a:schemeClr>
        </a:solidFill>
        <a:ln>
          <a:solidFill>
            <a:schemeClr val="accent4">
              <a:alpha val="76667"/>
            </a:schemeClr>
          </a:solidFill>
        </a:ln>
      </dgm:spPr>
    </dgm:pt>
    <dgm:pt modelId="{5A5B76BA-283A-4053-83B9-3DC616E25677}" type="pres">
      <dgm:prSet presAssocID="{45CE711A-A0CC-48F6-8B3C-BFE3C7788CB2}" presName="ParentText" presStyleLbl="revTx" presStyleIdx="1" presStyleCnt="4">
        <dgm:presLayoutVars>
          <dgm:chMax val="0"/>
          <dgm:chPref val="0"/>
          <dgm:bulletEnabled val="1"/>
        </dgm:presLayoutVars>
      </dgm:prSet>
      <dgm:spPr/>
    </dgm:pt>
    <dgm:pt modelId="{4759CF29-9CA0-46DE-9A05-FDDD7984880C}" type="pres">
      <dgm:prSet presAssocID="{45CE711A-A0CC-48F6-8B3C-BFE3C7788CB2}" presName="Triangle" presStyleLbl="alignNode1" presStyleIdx="3" presStyleCnt="7"/>
      <dgm:spPr>
        <a:solidFill>
          <a:schemeClr val="accent4">
            <a:alpha val="70000"/>
          </a:schemeClr>
        </a:solidFill>
        <a:ln>
          <a:solidFill>
            <a:schemeClr val="accent4">
              <a:alpha val="70000"/>
            </a:schemeClr>
          </a:solidFill>
        </a:ln>
      </dgm:spPr>
    </dgm:pt>
    <dgm:pt modelId="{F2CD2312-BDF9-49C4-9451-599C8720D3D7}" type="pres">
      <dgm:prSet presAssocID="{B08D80A9-AACF-45F6-9D5B-85EC7364E585}" presName="sibTrans" presStyleCnt="0"/>
      <dgm:spPr/>
    </dgm:pt>
    <dgm:pt modelId="{0E979E20-1004-4934-B91B-CBFF305202A5}" type="pres">
      <dgm:prSet presAssocID="{B08D80A9-AACF-45F6-9D5B-85EC7364E585}" presName="space" presStyleCnt="0"/>
      <dgm:spPr/>
    </dgm:pt>
    <dgm:pt modelId="{3F574EAD-8944-4745-8044-0FD8272BCE42}" type="pres">
      <dgm:prSet presAssocID="{55D4989D-EAFA-4CE0-BA19-1D4277AC5DD5}" presName="composite" presStyleCnt="0"/>
      <dgm:spPr/>
    </dgm:pt>
    <dgm:pt modelId="{81CE8EF3-BA46-4CA2-AEA7-7164AAC60C6A}" type="pres">
      <dgm:prSet presAssocID="{55D4989D-EAFA-4CE0-BA19-1D4277AC5DD5}" presName="LShape" presStyleLbl="alignNode1" presStyleIdx="4" presStyleCnt="7"/>
      <dgm:spPr>
        <a:solidFill>
          <a:schemeClr val="accent4">
            <a:alpha val="63333"/>
          </a:schemeClr>
        </a:solidFill>
        <a:ln>
          <a:solidFill>
            <a:schemeClr val="accent4">
              <a:alpha val="63333"/>
            </a:schemeClr>
          </a:solidFill>
        </a:ln>
      </dgm:spPr>
    </dgm:pt>
    <dgm:pt modelId="{BD6E31DD-160E-4522-A206-13C689814C4C}" type="pres">
      <dgm:prSet presAssocID="{55D4989D-EAFA-4CE0-BA19-1D4277AC5DD5}" presName="ParentText" presStyleLbl="revTx" presStyleIdx="2" presStyleCnt="4">
        <dgm:presLayoutVars>
          <dgm:chMax val="0"/>
          <dgm:chPref val="0"/>
          <dgm:bulletEnabled val="1"/>
        </dgm:presLayoutVars>
      </dgm:prSet>
      <dgm:spPr/>
    </dgm:pt>
    <dgm:pt modelId="{A2BCEE44-5C7C-466B-B914-39DE0E43F13F}" type="pres">
      <dgm:prSet presAssocID="{55D4989D-EAFA-4CE0-BA19-1D4277AC5DD5}" presName="Triangle" presStyleLbl="alignNode1" presStyleIdx="5" presStyleCnt="7"/>
      <dgm:spPr>
        <a:solidFill>
          <a:schemeClr val="accent4">
            <a:alpha val="56667"/>
          </a:schemeClr>
        </a:solidFill>
      </dgm:spPr>
    </dgm:pt>
    <dgm:pt modelId="{D3274DF4-5C74-46CD-B8A2-AFAFE6686BFE}" type="pres">
      <dgm:prSet presAssocID="{18BBE168-5942-4242-AD1E-A8851C4AD2E7}" presName="sibTrans" presStyleCnt="0"/>
      <dgm:spPr/>
    </dgm:pt>
    <dgm:pt modelId="{0372CAD0-68A9-48E5-A8AF-AFC1546E9105}" type="pres">
      <dgm:prSet presAssocID="{18BBE168-5942-4242-AD1E-A8851C4AD2E7}" presName="space" presStyleCnt="0"/>
      <dgm:spPr/>
    </dgm:pt>
    <dgm:pt modelId="{A12A9ACD-2A3B-4F90-98F8-0AC36A5D605E}" type="pres">
      <dgm:prSet presAssocID="{CC97DCF9-F0BE-4826-8A37-F6797F8931FC}" presName="composite" presStyleCnt="0"/>
      <dgm:spPr/>
    </dgm:pt>
    <dgm:pt modelId="{CDB64AE0-3AC9-4EA6-AACC-FA63BD2BDC49}" type="pres">
      <dgm:prSet presAssocID="{CC97DCF9-F0BE-4826-8A37-F6797F8931FC}" presName="LShape" presStyleLbl="alignNode1" presStyleIdx="6" presStyleCnt="7"/>
      <dgm:spPr>
        <a:solidFill>
          <a:schemeClr val="accent4">
            <a:alpha val="50000"/>
          </a:schemeClr>
        </a:solidFill>
        <a:ln>
          <a:solidFill>
            <a:schemeClr val="accent4">
              <a:alpha val="50000"/>
            </a:schemeClr>
          </a:solidFill>
        </a:ln>
      </dgm:spPr>
    </dgm:pt>
    <dgm:pt modelId="{D1F27049-0D1E-43B8-9D86-490A261F47A6}" type="pres">
      <dgm:prSet presAssocID="{CC97DCF9-F0BE-4826-8A37-F6797F8931FC}" presName="ParentText" presStyleLbl="revTx" presStyleIdx="3" presStyleCnt="4">
        <dgm:presLayoutVars>
          <dgm:chMax val="0"/>
          <dgm:chPref val="0"/>
          <dgm:bulletEnabled val="1"/>
        </dgm:presLayoutVars>
      </dgm:prSet>
      <dgm:spPr/>
    </dgm:pt>
  </dgm:ptLst>
  <dgm:cxnLst>
    <dgm:cxn modelId="{A7BDD719-D146-4C5E-8573-54D97A26FA5A}" type="presOf" srcId="{58D39A32-B647-4E64-953F-DBEEEB4E22A7}" destId="{99838CAC-A205-4091-B482-DCB081901638}" srcOrd="0" destOrd="0" presId="urn:microsoft.com/office/officeart/2009/3/layout/StepUpProcess"/>
    <dgm:cxn modelId="{4C2FB73A-4C36-4EA3-938B-05CA39968DEB}" srcId="{40A24E51-5F0B-4FD7-993C-84575C049EAC}" destId="{45CE711A-A0CC-48F6-8B3C-BFE3C7788CB2}" srcOrd="1" destOrd="0" parTransId="{5211E935-0B72-451C-B874-A635A08D0A2F}" sibTransId="{B08D80A9-AACF-45F6-9D5B-85EC7364E585}"/>
    <dgm:cxn modelId="{9BA21F3E-610D-4384-9EB0-79E9FE8CD651}" type="presOf" srcId="{40A24E51-5F0B-4FD7-993C-84575C049EAC}" destId="{C03F1857-3B16-4080-8984-E3247B1EA430}" srcOrd="0" destOrd="0" presId="urn:microsoft.com/office/officeart/2009/3/layout/StepUpProcess"/>
    <dgm:cxn modelId="{615D8952-3E85-4A36-A2F8-232BC9544942}" type="presOf" srcId="{45CE711A-A0CC-48F6-8B3C-BFE3C7788CB2}" destId="{5A5B76BA-283A-4053-83B9-3DC616E25677}" srcOrd="0" destOrd="0" presId="urn:microsoft.com/office/officeart/2009/3/layout/StepUpProcess"/>
    <dgm:cxn modelId="{836FB578-5A3A-4017-9C3F-C4249DFC2C89}" srcId="{40A24E51-5F0B-4FD7-993C-84575C049EAC}" destId="{CC97DCF9-F0BE-4826-8A37-F6797F8931FC}" srcOrd="3" destOrd="0" parTransId="{C89574E7-11A1-43B6-B32F-FB8211C2B001}" sibTransId="{D7A13FD2-7F5A-47FC-AED7-862F733093F4}"/>
    <dgm:cxn modelId="{59CAFDA7-C94B-4EB7-8FDA-1686D58AE4DF}" type="presOf" srcId="{55D4989D-EAFA-4CE0-BA19-1D4277AC5DD5}" destId="{BD6E31DD-160E-4522-A206-13C689814C4C}" srcOrd="0" destOrd="0" presId="urn:microsoft.com/office/officeart/2009/3/layout/StepUpProcess"/>
    <dgm:cxn modelId="{EF9305D1-20DB-415A-8A7A-2D3372E40198}" srcId="{40A24E51-5F0B-4FD7-993C-84575C049EAC}" destId="{55D4989D-EAFA-4CE0-BA19-1D4277AC5DD5}" srcOrd="2" destOrd="0" parTransId="{6403BFC1-396F-4509-A45B-1DA5BD95D99A}" sibTransId="{18BBE168-5942-4242-AD1E-A8851C4AD2E7}"/>
    <dgm:cxn modelId="{810568E4-A363-4C62-8C5F-DCC65DDA61AF}" type="presOf" srcId="{CC97DCF9-F0BE-4826-8A37-F6797F8931FC}" destId="{D1F27049-0D1E-43B8-9D86-490A261F47A6}" srcOrd="0" destOrd="0" presId="urn:microsoft.com/office/officeart/2009/3/layout/StepUpProcess"/>
    <dgm:cxn modelId="{13C934FC-F783-41C6-B082-513131443B47}" srcId="{40A24E51-5F0B-4FD7-993C-84575C049EAC}" destId="{58D39A32-B647-4E64-953F-DBEEEB4E22A7}" srcOrd="0" destOrd="0" parTransId="{570571FA-96B6-4568-B65F-285B025A9E88}" sibTransId="{A640F92D-6C9C-4F5C-8E26-2F5B163A4DDF}"/>
    <dgm:cxn modelId="{42FA5215-4CDB-4020-A84B-1C89B4BB72CD}" type="presParOf" srcId="{C03F1857-3B16-4080-8984-E3247B1EA430}" destId="{440A7AB6-B4C0-44B3-B418-7EAE653A0A2F}" srcOrd="0" destOrd="0" presId="urn:microsoft.com/office/officeart/2009/3/layout/StepUpProcess"/>
    <dgm:cxn modelId="{50E16AC5-D84C-4AF3-AC1D-48EA33828755}" type="presParOf" srcId="{440A7AB6-B4C0-44B3-B418-7EAE653A0A2F}" destId="{631C2578-79E6-49ED-BE18-AC7FD2F0F03F}" srcOrd="0" destOrd="0" presId="urn:microsoft.com/office/officeart/2009/3/layout/StepUpProcess"/>
    <dgm:cxn modelId="{30C87957-77D3-43B1-9EAD-745C43938AFC}" type="presParOf" srcId="{440A7AB6-B4C0-44B3-B418-7EAE653A0A2F}" destId="{99838CAC-A205-4091-B482-DCB081901638}" srcOrd="1" destOrd="0" presId="urn:microsoft.com/office/officeart/2009/3/layout/StepUpProcess"/>
    <dgm:cxn modelId="{472D789B-84F8-44AC-9ABA-963D6EBFD6AC}" type="presParOf" srcId="{440A7AB6-B4C0-44B3-B418-7EAE653A0A2F}" destId="{08430D64-1D28-4917-8A2A-2949BC9D1611}" srcOrd="2" destOrd="0" presId="urn:microsoft.com/office/officeart/2009/3/layout/StepUpProcess"/>
    <dgm:cxn modelId="{825573CE-7299-43FE-8B6A-897A46E5A5CA}" type="presParOf" srcId="{C03F1857-3B16-4080-8984-E3247B1EA430}" destId="{981F0143-67D1-417E-8E26-08208D4E05CD}" srcOrd="1" destOrd="0" presId="urn:microsoft.com/office/officeart/2009/3/layout/StepUpProcess"/>
    <dgm:cxn modelId="{D742C9C8-D49F-42B2-984A-512B7FA22C1A}" type="presParOf" srcId="{981F0143-67D1-417E-8E26-08208D4E05CD}" destId="{6B1B1FAC-1646-47AC-B239-148062E90AEB}" srcOrd="0" destOrd="0" presId="urn:microsoft.com/office/officeart/2009/3/layout/StepUpProcess"/>
    <dgm:cxn modelId="{70D7DBDD-DD6D-4664-8B2A-76802C69F697}" type="presParOf" srcId="{C03F1857-3B16-4080-8984-E3247B1EA430}" destId="{14CF59C8-3EAA-4034-9DDA-C50C3F642A00}" srcOrd="2" destOrd="0" presId="urn:microsoft.com/office/officeart/2009/3/layout/StepUpProcess"/>
    <dgm:cxn modelId="{45FA4F4C-F9FF-4E62-BA9F-AE85B898EA44}" type="presParOf" srcId="{14CF59C8-3EAA-4034-9DDA-C50C3F642A00}" destId="{276EA70C-17AA-43A3-AE90-2620193F1CF1}" srcOrd="0" destOrd="0" presId="urn:microsoft.com/office/officeart/2009/3/layout/StepUpProcess"/>
    <dgm:cxn modelId="{0E080C25-FCF3-4E0A-BC31-27AC9AAA7CFE}" type="presParOf" srcId="{14CF59C8-3EAA-4034-9DDA-C50C3F642A00}" destId="{5A5B76BA-283A-4053-83B9-3DC616E25677}" srcOrd="1" destOrd="0" presId="urn:microsoft.com/office/officeart/2009/3/layout/StepUpProcess"/>
    <dgm:cxn modelId="{22092C5C-98AA-4306-A898-DE4491843BD9}" type="presParOf" srcId="{14CF59C8-3EAA-4034-9DDA-C50C3F642A00}" destId="{4759CF29-9CA0-46DE-9A05-FDDD7984880C}" srcOrd="2" destOrd="0" presId="urn:microsoft.com/office/officeart/2009/3/layout/StepUpProcess"/>
    <dgm:cxn modelId="{6A3DB27C-2970-4C7B-A921-68DF7069D927}" type="presParOf" srcId="{C03F1857-3B16-4080-8984-E3247B1EA430}" destId="{F2CD2312-BDF9-49C4-9451-599C8720D3D7}" srcOrd="3" destOrd="0" presId="urn:microsoft.com/office/officeart/2009/3/layout/StepUpProcess"/>
    <dgm:cxn modelId="{1954F031-98C5-4EF4-A134-132CD6C3D9CD}" type="presParOf" srcId="{F2CD2312-BDF9-49C4-9451-599C8720D3D7}" destId="{0E979E20-1004-4934-B91B-CBFF305202A5}" srcOrd="0" destOrd="0" presId="urn:microsoft.com/office/officeart/2009/3/layout/StepUpProcess"/>
    <dgm:cxn modelId="{E856B96B-4C7C-47D9-B3FD-9B7C5DA08CC5}" type="presParOf" srcId="{C03F1857-3B16-4080-8984-E3247B1EA430}" destId="{3F574EAD-8944-4745-8044-0FD8272BCE42}" srcOrd="4" destOrd="0" presId="urn:microsoft.com/office/officeart/2009/3/layout/StepUpProcess"/>
    <dgm:cxn modelId="{54418BDC-EB86-4EC6-A5E1-28800237B6BC}" type="presParOf" srcId="{3F574EAD-8944-4745-8044-0FD8272BCE42}" destId="{81CE8EF3-BA46-4CA2-AEA7-7164AAC60C6A}" srcOrd="0" destOrd="0" presId="urn:microsoft.com/office/officeart/2009/3/layout/StepUpProcess"/>
    <dgm:cxn modelId="{1D61625D-D146-4798-949D-9932DC7A7390}" type="presParOf" srcId="{3F574EAD-8944-4745-8044-0FD8272BCE42}" destId="{BD6E31DD-160E-4522-A206-13C689814C4C}" srcOrd="1" destOrd="0" presId="urn:microsoft.com/office/officeart/2009/3/layout/StepUpProcess"/>
    <dgm:cxn modelId="{41CF1F8C-B9C5-4B69-972D-0241E3E61EC7}" type="presParOf" srcId="{3F574EAD-8944-4745-8044-0FD8272BCE42}" destId="{A2BCEE44-5C7C-466B-B914-39DE0E43F13F}" srcOrd="2" destOrd="0" presId="urn:microsoft.com/office/officeart/2009/3/layout/StepUpProcess"/>
    <dgm:cxn modelId="{9FABDFAB-BF83-4510-8152-08E3795204F1}" type="presParOf" srcId="{C03F1857-3B16-4080-8984-E3247B1EA430}" destId="{D3274DF4-5C74-46CD-B8A2-AFAFE6686BFE}" srcOrd="5" destOrd="0" presId="urn:microsoft.com/office/officeart/2009/3/layout/StepUpProcess"/>
    <dgm:cxn modelId="{AA6D932F-2EC6-4360-896E-DA302985F68C}" type="presParOf" srcId="{D3274DF4-5C74-46CD-B8A2-AFAFE6686BFE}" destId="{0372CAD0-68A9-48E5-A8AF-AFC1546E9105}" srcOrd="0" destOrd="0" presId="urn:microsoft.com/office/officeart/2009/3/layout/StepUpProcess"/>
    <dgm:cxn modelId="{70732FF7-9B19-4F31-8962-6FF3B5E798EA}" type="presParOf" srcId="{C03F1857-3B16-4080-8984-E3247B1EA430}" destId="{A12A9ACD-2A3B-4F90-98F8-0AC36A5D605E}" srcOrd="6" destOrd="0" presId="urn:microsoft.com/office/officeart/2009/3/layout/StepUpProcess"/>
    <dgm:cxn modelId="{7C0338BF-1A07-488A-A8A8-61CE028AADF1}" type="presParOf" srcId="{A12A9ACD-2A3B-4F90-98F8-0AC36A5D605E}" destId="{CDB64AE0-3AC9-4EA6-AACC-FA63BD2BDC49}" srcOrd="0" destOrd="0" presId="urn:microsoft.com/office/officeart/2009/3/layout/StepUpProcess"/>
    <dgm:cxn modelId="{0FAE3C62-5065-4212-ACA8-C3AC5A9D57A1}" type="presParOf" srcId="{A12A9ACD-2A3B-4F90-98F8-0AC36A5D605E}" destId="{D1F27049-0D1E-43B8-9D86-490A261F47A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64AA31-A9AD-47A4-A6F1-FAD1D804901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9EB53558-0232-421D-AE62-21F78774F71E}">
      <dgm:prSet phldrT="[Text]" custT="1"/>
      <dgm:spPr/>
      <dgm:t>
        <a:bodyPr/>
        <a:lstStyle/>
        <a:p>
          <a:r>
            <a:rPr lang="en-GB" sz="1800" b="1" dirty="0">
              <a:latin typeface="Avenir LT Std 45 Book" panose="020B0502020203020204" pitchFamily="34" charset="0"/>
            </a:rPr>
            <a:t>Resources</a:t>
          </a:r>
        </a:p>
        <a:p>
          <a:r>
            <a:rPr lang="en-GB" sz="1400" i="1" dirty="0">
              <a:latin typeface="Avenir LT Std 45 Book" panose="020B0502020203020204" pitchFamily="34" charset="0"/>
            </a:rPr>
            <a:t>(e.g. spaces, collections, IT and other facilities)</a:t>
          </a:r>
        </a:p>
      </dgm:t>
    </dgm:pt>
    <dgm:pt modelId="{D24028A7-A434-4A7E-B963-072FBA592BA1}" type="parTrans" cxnId="{649EA6CF-4BA6-47B6-A401-2F111E5044D0}">
      <dgm:prSet/>
      <dgm:spPr/>
      <dgm:t>
        <a:bodyPr/>
        <a:lstStyle/>
        <a:p>
          <a:endParaRPr lang="en-GB" sz="3600"/>
        </a:p>
      </dgm:t>
    </dgm:pt>
    <dgm:pt modelId="{0A155FBB-274C-4860-9E6D-337DF8764124}" type="sibTrans" cxnId="{649EA6CF-4BA6-47B6-A401-2F111E5044D0}">
      <dgm:prSet/>
      <dgm:spPr/>
      <dgm:t>
        <a:bodyPr/>
        <a:lstStyle/>
        <a:p>
          <a:endParaRPr lang="en-GB" sz="3600"/>
        </a:p>
      </dgm:t>
    </dgm:pt>
    <dgm:pt modelId="{3AEE3F0A-AAB1-4547-9CE7-10A3200D433C}">
      <dgm:prSet phldrT="[Text]" custT="1"/>
      <dgm:spPr>
        <a:solidFill>
          <a:schemeClr val="accent3"/>
        </a:solidFill>
      </dgm:spPr>
      <dgm:t>
        <a:bodyPr/>
        <a:lstStyle/>
        <a:p>
          <a:r>
            <a:rPr lang="en-GB" sz="2000" b="1" dirty="0">
              <a:latin typeface="Avenir LT Std 45 Book" panose="020B0502020203020204" pitchFamily="34" charset="0"/>
            </a:rPr>
            <a:t>Staff skills </a:t>
          </a:r>
        </a:p>
        <a:p>
          <a:r>
            <a:rPr lang="en-GB" sz="1400" i="1" dirty="0">
              <a:latin typeface="Avenir LT Std 45 Book" panose="020B0502020203020204" pitchFamily="34" charset="0"/>
            </a:rPr>
            <a:t>(e.g. project management, information management, community engagement etc.)</a:t>
          </a:r>
        </a:p>
      </dgm:t>
    </dgm:pt>
    <dgm:pt modelId="{187407B5-A359-48A9-96C1-61B5BA2CE8FD}" type="parTrans" cxnId="{4427B8E8-E0BF-4EFA-BBEB-951D073B090B}">
      <dgm:prSet/>
      <dgm:spPr/>
      <dgm:t>
        <a:bodyPr/>
        <a:lstStyle/>
        <a:p>
          <a:endParaRPr lang="en-GB" sz="3600"/>
        </a:p>
      </dgm:t>
    </dgm:pt>
    <dgm:pt modelId="{6644869A-7BEF-4D45-9BB6-14EF2CFBC4BA}" type="sibTrans" cxnId="{4427B8E8-E0BF-4EFA-BBEB-951D073B090B}">
      <dgm:prSet/>
      <dgm:spPr/>
      <dgm:t>
        <a:bodyPr/>
        <a:lstStyle/>
        <a:p>
          <a:endParaRPr lang="en-GB" sz="3600"/>
        </a:p>
      </dgm:t>
    </dgm:pt>
    <dgm:pt modelId="{29819753-A770-473F-BE83-13ADDC6312B5}">
      <dgm:prSet phldrT="[Text]" custT="1"/>
      <dgm:spPr>
        <a:solidFill>
          <a:schemeClr val="accent4"/>
        </a:solidFill>
      </dgm:spPr>
      <dgm:t>
        <a:bodyPr/>
        <a:lstStyle/>
        <a:p>
          <a:r>
            <a:rPr lang="en-GB" sz="1800" b="1" dirty="0">
              <a:latin typeface="Avenir LT Std 45 Book" panose="020B0502020203020204" pitchFamily="34" charset="0"/>
            </a:rPr>
            <a:t>Existing partnerships and networks </a:t>
          </a:r>
        </a:p>
        <a:p>
          <a:r>
            <a:rPr lang="en-GB" sz="1400" dirty="0">
              <a:latin typeface="Avenir LT Std 45 Book" panose="020B0502020203020204" pitchFamily="34" charset="0"/>
            </a:rPr>
            <a:t>Think about local authority networks as well as external partnerships.</a:t>
          </a:r>
        </a:p>
      </dgm:t>
    </dgm:pt>
    <dgm:pt modelId="{8E743571-4981-413A-AE0D-121AD1EE9B75}" type="parTrans" cxnId="{A0B6092C-56A4-407A-BFF8-2E3CA23BADF3}">
      <dgm:prSet/>
      <dgm:spPr/>
      <dgm:t>
        <a:bodyPr/>
        <a:lstStyle/>
        <a:p>
          <a:endParaRPr lang="en-GB" sz="3600"/>
        </a:p>
      </dgm:t>
    </dgm:pt>
    <dgm:pt modelId="{BCF79217-C22A-4854-A39F-7370D2799EA0}" type="sibTrans" cxnId="{A0B6092C-56A4-407A-BFF8-2E3CA23BADF3}">
      <dgm:prSet/>
      <dgm:spPr/>
      <dgm:t>
        <a:bodyPr/>
        <a:lstStyle/>
        <a:p>
          <a:endParaRPr lang="en-GB" sz="3600"/>
        </a:p>
      </dgm:t>
    </dgm:pt>
    <dgm:pt modelId="{E222FC2C-635C-4394-A2B3-C725ED99563E}">
      <dgm:prSet phldrT="[Text]" custT="1"/>
      <dgm:spPr/>
      <dgm:t>
        <a:bodyPr/>
        <a:lstStyle/>
        <a:p>
          <a:r>
            <a:rPr lang="en-GB" sz="2000" b="1" dirty="0">
              <a:latin typeface="Avenir LT Std 45 Book" panose="020B0502020203020204" pitchFamily="34" charset="0"/>
            </a:rPr>
            <a:t>Impact</a:t>
          </a:r>
        </a:p>
        <a:p>
          <a:r>
            <a:rPr lang="en-GB" sz="1400" dirty="0">
              <a:latin typeface="Avenir LT Std 45 Book" panose="020B0502020203020204" pitchFamily="34" charset="0"/>
            </a:rPr>
            <a:t>It can be summed up in the question "what difference do we make?"</a:t>
          </a:r>
        </a:p>
      </dgm:t>
    </dgm:pt>
    <dgm:pt modelId="{9908CD1B-31B7-4822-AFEE-7FA0AF379536}" type="parTrans" cxnId="{12154C22-3CF5-4310-A12F-C3BD40B36206}">
      <dgm:prSet/>
      <dgm:spPr/>
      <dgm:t>
        <a:bodyPr/>
        <a:lstStyle/>
        <a:p>
          <a:endParaRPr lang="en-GB" sz="3600"/>
        </a:p>
      </dgm:t>
    </dgm:pt>
    <dgm:pt modelId="{074BC335-8337-404A-826B-B8C8C9D9BFF4}" type="sibTrans" cxnId="{12154C22-3CF5-4310-A12F-C3BD40B36206}">
      <dgm:prSet/>
      <dgm:spPr/>
      <dgm:t>
        <a:bodyPr/>
        <a:lstStyle/>
        <a:p>
          <a:endParaRPr lang="en-GB" sz="3600"/>
        </a:p>
      </dgm:t>
    </dgm:pt>
    <dgm:pt modelId="{80414886-D7D8-4E3F-8DDC-7E53F8C715A3}">
      <dgm:prSet phldrT="[Text]" custT="1"/>
      <dgm:spPr>
        <a:solidFill>
          <a:schemeClr val="accent1"/>
        </a:solidFill>
      </dgm:spPr>
      <dgm:t>
        <a:bodyPr/>
        <a:lstStyle/>
        <a:p>
          <a:r>
            <a:rPr lang="en-GB" sz="1800" b="1" dirty="0">
              <a:latin typeface="Avenir LT Std 45 Book" panose="020B0502020203020204" pitchFamily="34" charset="0"/>
            </a:rPr>
            <a:t>Audiences</a:t>
          </a:r>
        </a:p>
        <a:p>
          <a:r>
            <a:rPr lang="en-GB" sz="1400" i="1" dirty="0">
              <a:latin typeface="Avenir LT Std 45 Book" panose="020B0502020203020204" pitchFamily="34" charset="0"/>
            </a:rPr>
            <a:t>(e.g. reach into communities, footfall)</a:t>
          </a:r>
        </a:p>
      </dgm:t>
    </dgm:pt>
    <dgm:pt modelId="{F86F7342-75A8-4979-A19C-617D72023F43}" type="sibTrans" cxnId="{90E549FE-2808-4B2C-AB31-4591C5D75EA1}">
      <dgm:prSet/>
      <dgm:spPr/>
      <dgm:t>
        <a:bodyPr/>
        <a:lstStyle/>
        <a:p>
          <a:endParaRPr lang="en-GB" sz="3600"/>
        </a:p>
      </dgm:t>
    </dgm:pt>
    <dgm:pt modelId="{FBA1E670-9742-4F06-85AE-43623B7CC488}" type="parTrans" cxnId="{90E549FE-2808-4B2C-AB31-4591C5D75EA1}">
      <dgm:prSet/>
      <dgm:spPr/>
      <dgm:t>
        <a:bodyPr/>
        <a:lstStyle/>
        <a:p>
          <a:endParaRPr lang="en-GB" sz="3600"/>
        </a:p>
      </dgm:t>
    </dgm:pt>
    <dgm:pt modelId="{3F0C661B-294F-42A8-A99F-14EBA3F98CB1}" type="pres">
      <dgm:prSet presAssocID="{2A64AA31-A9AD-47A4-A6F1-FAD1D8049015}" presName="diagram" presStyleCnt="0">
        <dgm:presLayoutVars>
          <dgm:dir/>
          <dgm:resizeHandles val="exact"/>
        </dgm:presLayoutVars>
      </dgm:prSet>
      <dgm:spPr/>
    </dgm:pt>
    <dgm:pt modelId="{307380C5-6A88-4DC6-9AEA-CEC1D6F17E14}" type="pres">
      <dgm:prSet presAssocID="{9EB53558-0232-421D-AE62-21F78774F71E}" presName="node" presStyleLbl="node1" presStyleIdx="0" presStyleCnt="5">
        <dgm:presLayoutVars>
          <dgm:bulletEnabled val="1"/>
        </dgm:presLayoutVars>
      </dgm:prSet>
      <dgm:spPr/>
    </dgm:pt>
    <dgm:pt modelId="{A9A6E70F-682A-4F6C-AA4C-C0DD18353CFE}" type="pres">
      <dgm:prSet presAssocID="{0A155FBB-274C-4860-9E6D-337DF8764124}" presName="sibTrans" presStyleCnt="0"/>
      <dgm:spPr/>
    </dgm:pt>
    <dgm:pt modelId="{4CA27E65-0F24-4528-B63A-444326076CD1}" type="pres">
      <dgm:prSet presAssocID="{3AEE3F0A-AAB1-4547-9CE7-10A3200D433C}" presName="node" presStyleLbl="node1" presStyleIdx="1" presStyleCnt="5">
        <dgm:presLayoutVars>
          <dgm:bulletEnabled val="1"/>
        </dgm:presLayoutVars>
      </dgm:prSet>
      <dgm:spPr/>
    </dgm:pt>
    <dgm:pt modelId="{A5220DA7-8738-4E76-A166-FF82747CE7E4}" type="pres">
      <dgm:prSet presAssocID="{6644869A-7BEF-4D45-9BB6-14EF2CFBC4BA}" presName="sibTrans" presStyleCnt="0"/>
      <dgm:spPr/>
    </dgm:pt>
    <dgm:pt modelId="{A5219560-6DAF-4D89-82A8-533B1030721A}" type="pres">
      <dgm:prSet presAssocID="{80414886-D7D8-4E3F-8DDC-7E53F8C715A3}" presName="node" presStyleLbl="node1" presStyleIdx="2" presStyleCnt="5">
        <dgm:presLayoutVars>
          <dgm:bulletEnabled val="1"/>
        </dgm:presLayoutVars>
      </dgm:prSet>
      <dgm:spPr/>
    </dgm:pt>
    <dgm:pt modelId="{F8671A93-7C83-4601-BD5A-990CE85BF312}" type="pres">
      <dgm:prSet presAssocID="{F86F7342-75A8-4979-A19C-617D72023F43}" presName="sibTrans" presStyleCnt="0"/>
      <dgm:spPr/>
    </dgm:pt>
    <dgm:pt modelId="{0444EE07-8C12-4389-A819-40770169D8A5}" type="pres">
      <dgm:prSet presAssocID="{29819753-A770-473F-BE83-13ADDC6312B5}" presName="node" presStyleLbl="node1" presStyleIdx="3" presStyleCnt="5">
        <dgm:presLayoutVars>
          <dgm:bulletEnabled val="1"/>
        </dgm:presLayoutVars>
      </dgm:prSet>
      <dgm:spPr/>
    </dgm:pt>
    <dgm:pt modelId="{FA2E5A6E-E701-46BA-AAC6-FB9199CE15B8}" type="pres">
      <dgm:prSet presAssocID="{BCF79217-C22A-4854-A39F-7370D2799EA0}" presName="sibTrans" presStyleCnt="0"/>
      <dgm:spPr/>
    </dgm:pt>
    <dgm:pt modelId="{035F7C06-182C-421C-BD46-B417C44B91D5}" type="pres">
      <dgm:prSet presAssocID="{E222FC2C-635C-4394-A2B3-C725ED99563E}" presName="node" presStyleLbl="node1" presStyleIdx="4" presStyleCnt="5">
        <dgm:presLayoutVars>
          <dgm:bulletEnabled val="1"/>
        </dgm:presLayoutVars>
      </dgm:prSet>
      <dgm:spPr/>
    </dgm:pt>
  </dgm:ptLst>
  <dgm:cxnLst>
    <dgm:cxn modelId="{65ACA400-24DC-4D7C-9D79-3AAD706AA31E}" type="presOf" srcId="{29819753-A770-473F-BE83-13ADDC6312B5}" destId="{0444EE07-8C12-4389-A819-40770169D8A5}" srcOrd="0" destOrd="0" presId="urn:microsoft.com/office/officeart/2005/8/layout/default"/>
    <dgm:cxn modelId="{12154C22-3CF5-4310-A12F-C3BD40B36206}" srcId="{2A64AA31-A9AD-47A4-A6F1-FAD1D8049015}" destId="{E222FC2C-635C-4394-A2B3-C725ED99563E}" srcOrd="4" destOrd="0" parTransId="{9908CD1B-31B7-4822-AFEE-7FA0AF379536}" sibTransId="{074BC335-8337-404A-826B-B8C8C9D9BFF4}"/>
    <dgm:cxn modelId="{A0B6092C-56A4-407A-BFF8-2E3CA23BADF3}" srcId="{2A64AA31-A9AD-47A4-A6F1-FAD1D8049015}" destId="{29819753-A770-473F-BE83-13ADDC6312B5}" srcOrd="3" destOrd="0" parTransId="{8E743571-4981-413A-AE0D-121AD1EE9B75}" sibTransId="{BCF79217-C22A-4854-A39F-7370D2799EA0}"/>
    <dgm:cxn modelId="{75C1A583-1E3E-49A5-9218-5322235E3B74}" type="presOf" srcId="{80414886-D7D8-4E3F-8DDC-7E53F8C715A3}" destId="{A5219560-6DAF-4D89-82A8-533B1030721A}" srcOrd="0" destOrd="0" presId="urn:microsoft.com/office/officeart/2005/8/layout/default"/>
    <dgm:cxn modelId="{2E20D09F-EEE9-4817-A14C-3410B4392489}" type="presOf" srcId="{9EB53558-0232-421D-AE62-21F78774F71E}" destId="{307380C5-6A88-4DC6-9AEA-CEC1D6F17E14}" srcOrd="0" destOrd="0" presId="urn:microsoft.com/office/officeart/2005/8/layout/default"/>
    <dgm:cxn modelId="{649EA6CF-4BA6-47B6-A401-2F111E5044D0}" srcId="{2A64AA31-A9AD-47A4-A6F1-FAD1D8049015}" destId="{9EB53558-0232-421D-AE62-21F78774F71E}" srcOrd="0" destOrd="0" parTransId="{D24028A7-A434-4A7E-B963-072FBA592BA1}" sibTransId="{0A155FBB-274C-4860-9E6D-337DF8764124}"/>
    <dgm:cxn modelId="{333BE0D3-BD65-4F79-9E51-05DAB452E20B}" type="presOf" srcId="{E222FC2C-635C-4394-A2B3-C725ED99563E}" destId="{035F7C06-182C-421C-BD46-B417C44B91D5}" srcOrd="0" destOrd="0" presId="urn:microsoft.com/office/officeart/2005/8/layout/default"/>
    <dgm:cxn modelId="{27F715E7-C3C6-46BF-8B97-4A06A2FFE785}" type="presOf" srcId="{2A64AA31-A9AD-47A4-A6F1-FAD1D8049015}" destId="{3F0C661B-294F-42A8-A99F-14EBA3F98CB1}" srcOrd="0" destOrd="0" presId="urn:microsoft.com/office/officeart/2005/8/layout/default"/>
    <dgm:cxn modelId="{4427B8E8-E0BF-4EFA-BBEB-951D073B090B}" srcId="{2A64AA31-A9AD-47A4-A6F1-FAD1D8049015}" destId="{3AEE3F0A-AAB1-4547-9CE7-10A3200D433C}" srcOrd="1" destOrd="0" parTransId="{187407B5-A359-48A9-96C1-61B5BA2CE8FD}" sibTransId="{6644869A-7BEF-4D45-9BB6-14EF2CFBC4BA}"/>
    <dgm:cxn modelId="{06F71CFB-F0B5-4AC3-8980-2D67DF73439C}" type="presOf" srcId="{3AEE3F0A-AAB1-4547-9CE7-10A3200D433C}" destId="{4CA27E65-0F24-4528-B63A-444326076CD1}" srcOrd="0" destOrd="0" presId="urn:microsoft.com/office/officeart/2005/8/layout/default"/>
    <dgm:cxn modelId="{90E549FE-2808-4B2C-AB31-4591C5D75EA1}" srcId="{2A64AA31-A9AD-47A4-A6F1-FAD1D8049015}" destId="{80414886-D7D8-4E3F-8DDC-7E53F8C715A3}" srcOrd="2" destOrd="0" parTransId="{FBA1E670-9742-4F06-85AE-43623B7CC488}" sibTransId="{F86F7342-75A8-4979-A19C-617D72023F43}"/>
    <dgm:cxn modelId="{976EC344-2E90-4015-A474-A45E0333EF95}" type="presParOf" srcId="{3F0C661B-294F-42A8-A99F-14EBA3F98CB1}" destId="{307380C5-6A88-4DC6-9AEA-CEC1D6F17E14}" srcOrd="0" destOrd="0" presId="urn:microsoft.com/office/officeart/2005/8/layout/default"/>
    <dgm:cxn modelId="{6C482DCD-048E-4D42-81E3-591430A29E40}" type="presParOf" srcId="{3F0C661B-294F-42A8-A99F-14EBA3F98CB1}" destId="{A9A6E70F-682A-4F6C-AA4C-C0DD18353CFE}" srcOrd="1" destOrd="0" presId="urn:microsoft.com/office/officeart/2005/8/layout/default"/>
    <dgm:cxn modelId="{535FF3F0-3EEC-4FE2-99D9-3D492F572F68}" type="presParOf" srcId="{3F0C661B-294F-42A8-A99F-14EBA3F98CB1}" destId="{4CA27E65-0F24-4528-B63A-444326076CD1}" srcOrd="2" destOrd="0" presId="urn:microsoft.com/office/officeart/2005/8/layout/default"/>
    <dgm:cxn modelId="{31C16F77-1AED-4AF5-807D-0C0BAF0B29C9}" type="presParOf" srcId="{3F0C661B-294F-42A8-A99F-14EBA3F98CB1}" destId="{A5220DA7-8738-4E76-A166-FF82747CE7E4}" srcOrd="3" destOrd="0" presId="urn:microsoft.com/office/officeart/2005/8/layout/default"/>
    <dgm:cxn modelId="{C9B20C27-907A-48C5-B55A-43556A599F93}" type="presParOf" srcId="{3F0C661B-294F-42A8-A99F-14EBA3F98CB1}" destId="{A5219560-6DAF-4D89-82A8-533B1030721A}" srcOrd="4" destOrd="0" presId="urn:microsoft.com/office/officeart/2005/8/layout/default"/>
    <dgm:cxn modelId="{261E16CE-0EAE-4B68-A233-EBD09B97B06D}" type="presParOf" srcId="{3F0C661B-294F-42A8-A99F-14EBA3F98CB1}" destId="{F8671A93-7C83-4601-BD5A-990CE85BF312}" srcOrd="5" destOrd="0" presId="urn:microsoft.com/office/officeart/2005/8/layout/default"/>
    <dgm:cxn modelId="{C4249F8D-F5ED-4759-9C05-D8331516D1A1}" type="presParOf" srcId="{3F0C661B-294F-42A8-A99F-14EBA3F98CB1}" destId="{0444EE07-8C12-4389-A819-40770169D8A5}" srcOrd="6" destOrd="0" presId="urn:microsoft.com/office/officeart/2005/8/layout/default"/>
    <dgm:cxn modelId="{29B168BC-C283-44E4-A72F-0F45999FFA65}" type="presParOf" srcId="{3F0C661B-294F-42A8-A99F-14EBA3F98CB1}" destId="{FA2E5A6E-E701-46BA-AAC6-FB9199CE15B8}" srcOrd="7" destOrd="0" presId="urn:microsoft.com/office/officeart/2005/8/layout/default"/>
    <dgm:cxn modelId="{09233171-E102-4C52-ADA1-018657331997}" type="presParOf" srcId="{3F0C661B-294F-42A8-A99F-14EBA3F98CB1}" destId="{035F7C06-182C-421C-BD46-B417C44B91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A24E51-5F0B-4FD7-993C-84575C049EAC}"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n-GB"/>
        </a:p>
      </dgm:t>
    </dgm:pt>
    <dgm:pt modelId="{58D39A32-B647-4E64-953F-DBEEEB4E22A7}">
      <dgm:prSet phldrT="[Text]"/>
      <dgm:spPr/>
      <dgm:t>
        <a:bodyPr/>
        <a:lstStyle/>
        <a:p>
          <a:r>
            <a:rPr lang="en-US" dirty="0">
              <a:latin typeface="Avenir LT Std 55 Roman" panose="020B0703020203020204" pitchFamily="34" charset="0"/>
            </a:rPr>
            <a:t>Step 1: </a:t>
          </a:r>
        </a:p>
        <a:p>
          <a:r>
            <a:rPr lang="en-US" dirty="0">
              <a:latin typeface="Avenir LT Std 55 Roman" panose="020B0703020203020204" pitchFamily="34" charset="0"/>
            </a:rPr>
            <a:t>What is the need for your partnership?</a:t>
          </a:r>
          <a:endParaRPr lang="en-GB" dirty="0">
            <a:latin typeface="Avenir LT Std 55 Roman" panose="020B0703020203020204" pitchFamily="34" charset="0"/>
          </a:endParaRPr>
        </a:p>
      </dgm:t>
    </dgm:pt>
    <dgm:pt modelId="{570571FA-96B6-4568-B65F-285B025A9E88}" type="parTrans" cxnId="{13C934FC-F783-41C6-B082-513131443B47}">
      <dgm:prSet/>
      <dgm:spPr/>
      <dgm:t>
        <a:bodyPr/>
        <a:lstStyle/>
        <a:p>
          <a:endParaRPr lang="en-GB"/>
        </a:p>
      </dgm:t>
    </dgm:pt>
    <dgm:pt modelId="{A640F92D-6C9C-4F5C-8E26-2F5B163A4DDF}" type="sibTrans" cxnId="{13C934FC-F783-41C6-B082-513131443B47}">
      <dgm:prSet/>
      <dgm:spPr/>
      <dgm:t>
        <a:bodyPr/>
        <a:lstStyle/>
        <a:p>
          <a:endParaRPr lang="en-GB"/>
        </a:p>
      </dgm:t>
    </dgm:pt>
    <dgm:pt modelId="{45CE711A-A0CC-48F6-8B3C-BFE3C7788CB2}">
      <dgm:prSet phldrT="[Text]"/>
      <dgm:spPr/>
      <dgm:t>
        <a:bodyPr/>
        <a:lstStyle/>
        <a:p>
          <a:r>
            <a:rPr lang="en-US" dirty="0">
              <a:latin typeface="Avenir LT Std 55 Roman" panose="020B0703020203020204" pitchFamily="34" charset="0"/>
            </a:rPr>
            <a:t>Step 2: </a:t>
          </a:r>
        </a:p>
        <a:p>
          <a:r>
            <a:rPr lang="en-US" dirty="0">
              <a:latin typeface="Avenir LT Std 55 Roman" panose="020B0703020203020204" pitchFamily="34" charset="0"/>
            </a:rPr>
            <a:t>Identifying suitable partners</a:t>
          </a:r>
          <a:endParaRPr lang="en-GB" dirty="0">
            <a:latin typeface="Avenir LT Std 55 Roman" panose="020B0703020203020204" pitchFamily="34" charset="0"/>
          </a:endParaRPr>
        </a:p>
      </dgm:t>
    </dgm:pt>
    <dgm:pt modelId="{5211E935-0B72-451C-B874-A635A08D0A2F}" type="parTrans" cxnId="{4C2FB73A-4C36-4EA3-938B-05CA39968DEB}">
      <dgm:prSet/>
      <dgm:spPr/>
      <dgm:t>
        <a:bodyPr/>
        <a:lstStyle/>
        <a:p>
          <a:endParaRPr lang="en-GB"/>
        </a:p>
      </dgm:t>
    </dgm:pt>
    <dgm:pt modelId="{B08D80A9-AACF-45F6-9D5B-85EC7364E585}" type="sibTrans" cxnId="{4C2FB73A-4C36-4EA3-938B-05CA39968DEB}">
      <dgm:prSet/>
      <dgm:spPr/>
      <dgm:t>
        <a:bodyPr/>
        <a:lstStyle/>
        <a:p>
          <a:endParaRPr lang="en-GB"/>
        </a:p>
      </dgm:t>
    </dgm:pt>
    <dgm:pt modelId="{55D4989D-EAFA-4CE0-BA19-1D4277AC5DD5}">
      <dgm:prSet phldrT="[Text]"/>
      <dgm:spPr/>
      <dgm:t>
        <a:bodyPr/>
        <a:lstStyle/>
        <a:p>
          <a:r>
            <a:rPr lang="en-US" dirty="0">
              <a:latin typeface="Avenir LT Std 55 Roman" panose="020B0703020203020204" pitchFamily="34" charset="0"/>
            </a:rPr>
            <a:t>Step 3: </a:t>
          </a:r>
        </a:p>
        <a:p>
          <a:r>
            <a:rPr lang="en-US" dirty="0">
              <a:latin typeface="Avenir LT Std 55 Roman" panose="020B0703020203020204" pitchFamily="34" charset="0"/>
            </a:rPr>
            <a:t>Engaging new partners</a:t>
          </a:r>
          <a:endParaRPr lang="en-GB" dirty="0">
            <a:latin typeface="Avenir LT Std 55 Roman" panose="020B0703020203020204" pitchFamily="34" charset="0"/>
          </a:endParaRPr>
        </a:p>
      </dgm:t>
    </dgm:pt>
    <dgm:pt modelId="{6403BFC1-396F-4509-A45B-1DA5BD95D99A}" type="parTrans" cxnId="{EF9305D1-20DB-415A-8A7A-2D3372E40198}">
      <dgm:prSet/>
      <dgm:spPr/>
      <dgm:t>
        <a:bodyPr/>
        <a:lstStyle/>
        <a:p>
          <a:endParaRPr lang="en-GB"/>
        </a:p>
      </dgm:t>
    </dgm:pt>
    <dgm:pt modelId="{18BBE168-5942-4242-AD1E-A8851C4AD2E7}" type="sibTrans" cxnId="{EF9305D1-20DB-415A-8A7A-2D3372E40198}">
      <dgm:prSet/>
      <dgm:spPr/>
      <dgm:t>
        <a:bodyPr/>
        <a:lstStyle/>
        <a:p>
          <a:endParaRPr lang="en-GB"/>
        </a:p>
      </dgm:t>
    </dgm:pt>
    <dgm:pt modelId="{CC97DCF9-F0BE-4826-8A37-F6797F8931FC}">
      <dgm:prSet/>
      <dgm:spPr/>
      <dgm:t>
        <a:bodyPr/>
        <a:lstStyle/>
        <a:p>
          <a:r>
            <a:rPr lang="en-US" dirty="0">
              <a:latin typeface="Avenir LT Std 55 Roman" panose="020B0703020203020204" pitchFamily="34" charset="0"/>
            </a:rPr>
            <a:t>Step 4: </a:t>
          </a:r>
        </a:p>
        <a:p>
          <a:r>
            <a:rPr lang="en-US" dirty="0">
              <a:latin typeface="Avenir LT Std 55 Roman" panose="020B0703020203020204" pitchFamily="34" charset="0"/>
            </a:rPr>
            <a:t>Identifying what you want your partnership to achieve</a:t>
          </a:r>
          <a:endParaRPr lang="en-GB" dirty="0">
            <a:latin typeface="Avenir LT Std 55 Roman" panose="020B0703020203020204" pitchFamily="34" charset="0"/>
          </a:endParaRPr>
        </a:p>
      </dgm:t>
    </dgm:pt>
    <dgm:pt modelId="{C89574E7-11A1-43B6-B32F-FB8211C2B001}" type="parTrans" cxnId="{836FB578-5A3A-4017-9C3F-C4249DFC2C89}">
      <dgm:prSet/>
      <dgm:spPr/>
      <dgm:t>
        <a:bodyPr/>
        <a:lstStyle/>
        <a:p>
          <a:endParaRPr lang="en-GB"/>
        </a:p>
      </dgm:t>
    </dgm:pt>
    <dgm:pt modelId="{D7A13FD2-7F5A-47FC-AED7-862F733093F4}" type="sibTrans" cxnId="{836FB578-5A3A-4017-9C3F-C4249DFC2C89}">
      <dgm:prSet/>
      <dgm:spPr/>
      <dgm:t>
        <a:bodyPr/>
        <a:lstStyle/>
        <a:p>
          <a:endParaRPr lang="en-GB"/>
        </a:p>
      </dgm:t>
    </dgm:pt>
    <dgm:pt modelId="{C03F1857-3B16-4080-8984-E3247B1EA430}" type="pres">
      <dgm:prSet presAssocID="{40A24E51-5F0B-4FD7-993C-84575C049EAC}" presName="rootnode" presStyleCnt="0">
        <dgm:presLayoutVars>
          <dgm:chMax/>
          <dgm:chPref/>
          <dgm:dir/>
          <dgm:animLvl val="lvl"/>
        </dgm:presLayoutVars>
      </dgm:prSet>
      <dgm:spPr/>
    </dgm:pt>
    <dgm:pt modelId="{440A7AB6-B4C0-44B3-B418-7EAE653A0A2F}" type="pres">
      <dgm:prSet presAssocID="{58D39A32-B647-4E64-953F-DBEEEB4E22A7}" presName="composite" presStyleCnt="0"/>
      <dgm:spPr/>
    </dgm:pt>
    <dgm:pt modelId="{631C2578-79E6-49ED-BE18-AC7FD2F0F03F}" type="pres">
      <dgm:prSet presAssocID="{58D39A32-B647-4E64-953F-DBEEEB4E22A7}" presName="LShape" presStyleLbl="alignNode1" presStyleIdx="0" presStyleCnt="7"/>
      <dgm:spPr>
        <a:solidFill>
          <a:schemeClr val="accent4">
            <a:alpha val="90000"/>
          </a:schemeClr>
        </a:solidFill>
        <a:ln>
          <a:solidFill>
            <a:schemeClr val="accent4">
              <a:alpha val="90000"/>
            </a:schemeClr>
          </a:solidFill>
        </a:ln>
      </dgm:spPr>
    </dgm:pt>
    <dgm:pt modelId="{99838CAC-A205-4091-B482-DCB081901638}" type="pres">
      <dgm:prSet presAssocID="{58D39A32-B647-4E64-953F-DBEEEB4E22A7}" presName="ParentText" presStyleLbl="revTx" presStyleIdx="0" presStyleCnt="4">
        <dgm:presLayoutVars>
          <dgm:chMax val="0"/>
          <dgm:chPref val="0"/>
          <dgm:bulletEnabled val="1"/>
        </dgm:presLayoutVars>
      </dgm:prSet>
      <dgm:spPr/>
    </dgm:pt>
    <dgm:pt modelId="{08430D64-1D28-4917-8A2A-2949BC9D1611}" type="pres">
      <dgm:prSet presAssocID="{58D39A32-B647-4E64-953F-DBEEEB4E22A7}" presName="Triangle" presStyleLbl="alignNode1" presStyleIdx="1" presStyleCnt="7"/>
      <dgm:spPr>
        <a:solidFill>
          <a:schemeClr val="accent4">
            <a:alpha val="83333"/>
          </a:schemeClr>
        </a:solidFill>
        <a:ln>
          <a:solidFill>
            <a:schemeClr val="accent4">
              <a:alpha val="83333"/>
            </a:schemeClr>
          </a:solidFill>
        </a:ln>
      </dgm:spPr>
    </dgm:pt>
    <dgm:pt modelId="{981F0143-67D1-417E-8E26-08208D4E05CD}" type="pres">
      <dgm:prSet presAssocID="{A640F92D-6C9C-4F5C-8E26-2F5B163A4DDF}" presName="sibTrans" presStyleCnt="0"/>
      <dgm:spPr/>
    </dgm:pt>
    <dgm:pt modelId="{6B1B1FAC-1646-47AC-B239-148062E90AEB}" type="pres">
      <dgm:prSet presAssocID="{A640F92D-6C9C-4F5C-8E26-2F5B163A4DDF}" presName="space" presStyleCnt="0"/>
      <dgm:spPr/>
    </dgm:pt>
    <dgm:pt modelId="{14CF59C8-3EAA-4034-9DDA-C50C3F642A00}" type="pres">
      <dgm:prSet presAssocID="{45CE711A-A0CC-48F6-8B3C-BFE3C7788CB2}" presName="composite" presStyleCnt="0"/>
      <dgm:spPr/>
    </dgm:pt>
    <dgm:pt modelId="{276EA70C-17AA-43A3-AE90-2620193F1CF1}" type="pres">
      <dgm:prSet presAssocID="{45CE711A-A0CC-48F6-8B3C-BFE3C7788CB2}" presName="LShape" presStyleLbl="alignNode1" presStyleIdx="2" presStyleCnt="7"/>
      <dgm:spPr>
        <a:solidFill>
          <a:schemeClr val="accent4">
            <a:alpha val="76667"/>
          </a:schemeClr>
        </a:solidFill>
        <a:ln>
          <a:solidFill>
            <a:schemeClr val="accent4">
              <a:alpha val="76667"/>
            </a:schemeClr>
          </a:solidFill>
        </a:ln>
      </dgm:spPr>
    </dgm:pt>
    <dgm:pt modelId="{5A5B76BA-283A-4053-83B9-3DC616E25677}" type="pres">
      <dgm:prSet presAssocID="{45CE711A-A0CC-48F6-8B3C-BFE3C7788CB2}" presName="ParentText" presStyleLbl="revTx" presStyleIdx="1" presStyleCnt="4">
        <dgm:presLayoutVars>
          <dgm:chMax val="0"/>
          <dgm:chPref val="0"/>
          <dgm:bulletEnabled val="1"/>
        </dgm:presLayoutVars>
      </dgm:prSet>
      <dgm:spPr/>
    </dgm:pt>
    <dgm:pt modelId="{4759CF29-9CA0-46DE-9A05-FDDD7984880C}" type="pres">
      <dgm:prSet presAssocID="{45CE711A-A0CC-48F6-8B3C-BFE3C7788CB2}" presName="Triangle" presStyleLbl="alignNode1" presStyleIdx="3" presStyleCnt="7"/>
      <dgm:spPr>
        <a:solidFill>
          <a:schemeClr val="accent4">
            <a:alpha val="70000"/>
          </a:schemeClr>
        </a:solidFill>
        <a:ln>
          <a:solidFill>
            <a:schemeClr val="accent4">
              <a:alpha val="70000"/>
            </a:schemeClr>
          </a:solidFill>
        </a:ln>
      </dgm:spPr>
    </dgm:pt>
    <dgm:pt modelId="{F2CD2312-BDF9-49C4-9451-599C8720D3D7}" type="pres">
      <dgm:prSet presAssocID="{B08D80A9-AACF-45F6-9D5B-85EC7364E585}" presName="sibTrans" presStyleCnt="0"/>
      <dgm:spPr/>
    </dgm:pt>
    <dgm:pt modelId="{0E979E20-1004-4934-B91B-CBFF305202A5}" type="pres">
      <dgm:prSet presAssocID="{B08D80A9-AACF-45F6-9D5B-85EC7364E585}" presName="space" presStyleCnt="0"/>
      <dgm:spPr/>
    </dgm:pt>
    <dgm:pt modelId="{3F574EAD-8944-4745-8044-0FD8272BCE42}" type="pres">
      <dgm:prSet presAssocID="{55D4989D-EAFA-4CE0-BA19-1D4277AC5DD5}" presName="composite" presStyleCnt="0"/>
      <dgm:spPr/>
    </dgm:pt>
    <dgm:pt modelId="{81CE8EF3-BA46-4CA2-AEA7-7164AAC60C6A}" type="pres">
      <dgm:prSet presAssocID="{55D4989D-EAFA-4CE0-BA19-1D4277AC5DD5}" presName="LShape" presStyleLbl="alignNode1" presStyleIdx="4" presStyleCnt="7"/>
      <dgm:spPr>
        <a:solidFill>
          <a:schemeClr val="accent4">
            <a:alpha val="63333"/>
          </a:schemeClr>
        </a:solidFill>
        <a:ln>
          <a:solidFill>
            <a:schemeClr val="accent4">
              <a:alpha val="63333"/>
            </a:schemeClr>
          </a:solidFill>
        </a:ln>
      </dgm:spPr>
    </dgm:pt>
    <dgm:pt modelId="{BD6E31DD-160E-4522-A206-13C689814C4C}" type="pres">
      <dgm:prSet presAssocID="{55D4989D-EAFA-4CE0-BA19-1D4277AC5DD5}" presName="ParentText" presStyleLbl="revTx" presStyleIdx="2" presStyleCnt="4">
        <dgm:presLayoutVars>
          <dgm:chMax val="0"/>
          <dgm:chPref val="0"/>
          <dgm:bulletEnabled val="1"/>
        </dgm:presLayoutVars>
      </dgm:prSet>
      <dgm:spPr/>
    </dgm:pt>
    <dgm:pt modelId="{A2BCEE44-5C7C-466B-B914-39DE0E43F13F}" type="pres">
      <dgm:prSet presAssocID="{55D4989D-EAFA-4CE0-BA19-1D4277AC5DD5}" presName="Triangle" presStyleLbl="alignNode1" presStyleIdx="5" presStyleCnt="7"/>
      <dgm:spPr>
        <a:solidFill>
          <a:schemeClr val="accent4">
            <a:alpha val="56667"/>
          </a:schemeClr>
        </a:solidFill>
      </dgm:spPr>
    </dgm:pt>
    <dgm:pt modelId="{D3274DF4-5C74-46CD-B8A2-AFAFE6686BFE}" type="pres">
      <dgm:prSet presAssocID="{18BBE168-5942-4242-AD1E-A8851C4AD2E7}" presName="sibTrans" presStyleCnt="0"/>
      <dgm:spPr/>
    </dgm:pt>
    <dgm:pt modelId="{0372CAD0-68A9-48E5-A8AF-AFC1546E9105}" type="pres">
      <dgm:prSet presAssocID="{18BBE168-5942-4242-AD1E-A8851C4AD2E7}" presName="space" presStyleCnt="0"/>
      <dgm:spPr/>
    </dgm:pt>
    <dgm:pt modelId="{A12A9ACD-2A3B-4F90-98F8-0AC36A5D605E}" type="pres">
      <dgm:prSet presAssocID="{CC97DCF9-F0BE-4826-8A37-F6797F8931FC}" presName="composite" presStyleCnt="0"/>
      <dgm:spPr/>
    </dgm:pt>
    <dgm:pt modelId="{CDB64AE0-3AC9-4EA6-AACC-FA63BD2BDC49}" type="pres">
      <dgm:prSet presAssocID="{CC97DCF9-F0BE-4826-8A37-F6797F8931FC}" presName="LShape" presStyleLbl="alignNode1" presStyleIdx="6" presStyleCnt="7"/>
      <dgm:spPr>
        <a:solidFill>
          <a:schemeClr val="accent4">
            <a:alpha val="50000"/>
          </a:schemeClr>
        </a:solidFill>
        <a:ln>
          <a:solidFill>
            <a:schemeClr val="accent4">
              <a:alpha val="50000"/>
            </a:schemeClr>
          </a:solidFill>
        </a:ln>
      </dgm:spPr>
    </dgm:pt>
    <dgm:pt modelId="{D1F27049-0D1E-43B8-9D86-490A261F47A6}" type="pres">
      <dgm:prSet presAssocID="{CC97DCF9-F0BE-4826-8A37-F6797F8931FC}" presName="ParentText" presStyleLbl="revTx" presStyleIdx="3" presStyleCnt="4">
        <dgm:presLayoutVars>
          <dgm:chMax val="0"/>
          <dgm:chPref val="0"/>
          <dgm:bulletEnabled val="1"/>
        </dgm:presLayoutVars>
      </dgm:prSet>
      <dgm:spPr/>
    </dgm:pt>
  </dgm:ptLst>
  <dgm:cxnLst>
    <dgm:cxn modelId="{A7BDD719-D146-4C5E-8573-54D97A26FA5A}" type="presOf" srcId="{58D39A32-B647-4E64-953F-DBEEEB4E22A7}" destId="{99838CAC-A205-4091-B482-DCB081901638}" srcOrd="0" destOrd="0" presId="urn:microsoft.com/office/officeart/2009/3/layout/StepUpProcess"/>
    <dgm:cxn modelId="{4C2FB73A-4C36-4EA3-938B-05CA39968DEB}" srcId="{40A24E51-5F0B-4FD7-993C-84575C049EAC}" destId="{45CE711A-A0CC-48F6-8B3C-BFE3C7788CB2}" srcOrd="1" destOrd="0" parTransId="{5211E935-0B72-451C-B874-A635A08D0A2F}" sibTransId="{B08D80A9-AACF-45F6-9D5B-85EC7364E585}"/>
    <dgm:cxn modelId="{9BA21F3E-610D-4384-9EB0-79E9FE8CD651}" type="presOf" srcId="{40A24E51-5F0B-4FD7-993C-84575C049EAC}" destId="{C03F1857-3B16-4080-8984-E3247B1EA430}" srcOrd="0" destOrd="0" presId="urn:microsoft.com/office/officeart/2009/3/layout/StepUpProcess"/>
    <dgm:cxn modelId="{615D8952-3E85-4A36-A2F8-232BC9544942}" type="presOf" srcId="{45CE711A-A0CC-48F6-8B3C-BFE3C7788CB2}" destId="{5A5B76BA-283A-4053-83B9-3DC616E25677}" srcOrd="0" destOrd="0" presId="urn:microsoft.com/office/officeart/2009/3/layout/StepUpProcess"/>
    <dgm:cxn modelId="{836FB578-5A3A-4017-9C3F-C4249DFC2C89}" srcId="{40A24E51-5F0B-4FD7-993C-84575C049EAC}" destId="{CC97DCF9-F0BE-4826-8A37-F6797F8931FC}" srcOrd="3" destOrd="0" parTransId="{C89574E7-11A1-43B6-B32F-FB8211C2B001}" sibTransId="{D7A13FD2-7F5A-47FC-AED7-862F733093F4}"/>
    <dgm:cxn modelId="{59CAFDA7-C94B-4EB7-8FDA-1686D58AE4DF}" type="presOf" srcId="{55D4989D-EAFA-4CE0-BA19-1D4277AC5DD5}" destId="{BD6E31DD-160E-4522-A206-13C689814C4C}" srcOrd="0" destOrd="0" presId="urn:microsoft.com/office/officeart/2009/3/layout/StepUpProcess"/>
    <dgm:cxn modelId="{EF9305D1-20DB-415A-8A7A-2D3372E40198}" srcId="{40A24E51-5F0B-4FD7-993C-84575C049EAC}" destId="{55D4989D-EAFA-4CE0-BA19-1D4277AC5DD5}" srcOrd="2" destOrd="0" parTransId="{6403BFC1-396F-4509-A45B-1DA5BD95D99A}" sibTransId="{18BBE168-5942-4242-AD1E-A8851C4AD2E7}"/>
    <dgm:cxn modelId="{810568E4-A363-4C62-8C5F-DCC65DDA61AF}" type="presOf" srcId="{CC97DCF9-F0BE-4826-8A37-F6797F8931FC}" destId="{D1F27049-0D1E-43B8-9D86-490A261F47A6}" srcOrd="0" destOrd="0" presId="urn:microsoft.com/office/officeart/2009/3/layout/StepUpProcess"/>
    <dgm:cxn modelId="{13C934FC-F783-41C6-B082-513131443B47}" srcId="{40A24E51-5F0B-4FD7-993C-84575C049EAC}" destId="{58D39A32-B647-4E64-953F-DBEEEB4E22A7}" srcOrd="0" destOrd="0" parTransId="{570571FA-96B6-4568-B65F-285B025A9E88}" sibTransId="{A640F92D-6C9C-4F5C-8E26-2F5B163A4DDF}"/>
    <dgm:cxn modelId="{42FA5215-4CDB-4020-A84B-1C89B4BB72CD}" type="presParOf" srcId="{C03F1857-3B16-4080-8984-E3247B1EA430}" destId="{440A7AB6-B4C0-44B3-B418-7EAE653A0A2F}" srcOrd="0" destOrd="0" presId="urn:microsoft.com/office/officeart/2009/3/layout/StepUpProcess"/>
    <dgm:cxn modelId="{50E16AC5-D84C-4AF3-AC1D-48EA33828755}" type="presParOf" srcId="{440A7AB6-B4C0-44B3-B418-7EAE653A0A2F}" destId="{631C2578-79E6-49ED-BE18-AC7FD2F0F03F}" srcOrd="0" destOrd="0" presId="urn:microsoft.com/office/officeart/2009/3/layout/StepUpProcess"/>
    <dgm:cxn modelId="{30C87957-77D3-43B1-9EAD-745C43938AFC}" type="presParOf" srcId="{440A7AB6-B4C0-44B3-B418-7EAE653A0A2F}" destId="{99838CAC-A205-4091-B482-DCB081901638}" srcOrd="1" destOrd="0" presId="urn:microsoft.com/office/officeart/2009/3/layout/StepUpProcess"/>
    <dgm:cxn modelId="{472D789B-84F8-44AC-9ABA-963D6EBFD6AC}" type="presParOf" srcId="{440A7AB6-B4C0-44B3-B418-7EAE653A0A2F}" destId="{08430D64-1D28-4917-8A2A-2949BC9D1611}" srcOrd="2" destOrd="0" presId="urn:microsoft.com/office/officeart/2009/3/layout/StepUpProcess"/>
    <dgm:cxn modelId="{825573CE-7299-43FE-8B6A-897A46E5A5CA}" type="presParOf" srcId="{C03F1857-3B16-4080-8984-E3247B1EA430}" destId="{981F0143-67D1-417E-8E26-08208D4E05CD}" srcOrd="1" destOrd="0" presId="urn:microsoft.com/office/officeart/2009/3/layout/StepUpProcess"/>
    <dgm:cxn modelId="{D742C9C8-D49F-42B2-984A-512B7FA22C1A}" type="presParOf" srcId="{981F0143-67D1-417E-8E26-08208D4E05CD}" destId="{6B1B1FAC-1646-47AC-B239-148062E90AEB}" srcOrd="0" destOrd="0" presId="urn:microsoft.com/office/officeart/2009/3/layout/StepUpProcess"/>
    <dgm:cxn modelId="{70D7DBDD-DD6D-4664-8B2A-76802C69F697}" type="presParOf" srcId="{C03F1857-3B16-4080-8984-E3247B1EA430}" destId="{14CF59C8-3EAA-4034-9DDA-C50C3F642A00}" srcOrd="2" destOrd="0" presId="urn:microsoft.com/office/officeart/2009/3/layout/StepUpProcess"/>
    <dgm:cxn modelId="{45FA4F4C-F9FF-4E62-BA9F-AE85B898EA44}" type="presParOf" srcId="{14CF59C8-3EAA-4034-9DDA-C50C3F642A00}" destId="{276EA70C-17AA-43A3-AE90-2620193F1CF1}" srcOrd="0" destOrd="0" presId="urn:microsoft.com/office/officeart/2009/3/layout/StepUpProcess"/>
    <dgm:cxn modelId="{0E080C25-FCF3-4E0A-BC31-27AC9AAA7CFE}" type="presParOf" srcId="{14CF59C8-3EAA-4034-9DDA-C50C3F642A00}" destId="{5A5B76BA-283A-4053-83B9-3DC616E25677}" srcOrd="1" destOrd="0" presId="urn:microsoft.com/office/officeart/2009/3/layout/StepUpProcess"/>
    <dgm:cxn modelId="{22092C5C-98AA-4306-A898-DE4491843BD9}" type="presParOf" srcId="{14CF59C8-3EAA-4034-9DDA-C50C3F642A00}" destId="{4759CF29-9CA0-46DE-9A05-FDDD7984880C}" srcOrd="2" destOrd="0" presId="urn:microsoft.com/office/officeart/2009/3/layout/StepUpProcess"/>
    <dgm:cxn modelId="{6A3DB27C-2970-4C7B-A921-68DF7069D927}" type="presParOf" srcId="{C03F1857-3B16-4080-8984-E3247B1EA430}" destId="{F2CD2312-BDF9-49C4-9451-599C8720D3D7}" srcOrd="3" destOrd="0" presId="urn:microsoft.com/office/officeart/2009/3/layout/StepUpProcess"/>
    <dgm:cxn modelId="{1954F031-98C5-4EF4-A134-132CD6C3D9CD}" type="presParOf" srcId="{F2CD2312-BDF9-49C4-9451-599C8720D3D7}" destId="{0E979E20-1004-4934-B91B-CBFF305202A5}" srcOrd="0" destOrd="0" presId="urn:microsoft.com/office/officeart/2009/3/layout/StepUpProcess"/>
    <dgm:cxn modelId="{E856B96B-4C7C-47D9-B3FD-9B7C5DA08CC5}" type="presParOf" srcId="{C03F1857-3B16-4080-8984-E3247B1EA430}" destId="{3F574EAD-8944-4745-8044-0FD8272BCE42}" srcOrd="4" destOrd="0" presId="urn:microsoft.com/office/officeart/2009/3/layout/StepUpProcess"/>
    <dgm:cxn modelId="{54418BDC-EB86-4EC6-A5E1-28800237B6BC}" type="presParOf" srcId="{3F574EAD-8944-4745-8044-0FD8272BCE42}" destId="{81CE8EF3-BA46-4CA2-AEA7-7164AAC60C6A}" srcOrd="0" destOrd="0" presId="urn:microsoft.com/office/officeart/2009/3/layout/StepUpProcess"/>
    <dgm:cxn modelId="{1D61625D-D146-4798-949D-9932DC7A7390}" type="presParOf" srcId="{3F574EAD-8944-4745-8044-0FD8272BCE42}" destId="{BD6E31DD-160E-4522-A206-13C689814C4C}" srcOrd="1" destOrd="0" presId="urn:microsoft.com/office/officeart/2009/3/layout/StepUpProcess"/>
    <dgm:cxn modelId="{41CF1F8C-B9C5-4B69-972D-0241E3E61EC7}" type="presParOf" srcId="{3F574EAD-8944-4745-8044-0FD8272BCE42}" destId="{A2BCEE44-5C7C-466B-B914-39DE0E43F13F}" srcOrd="2" destOrd="0" presId="urn:microsoft.com/office/officeart/2009/3/layout/StepUpProcess"/>
    <dgm:cxn modelId="{9FABDFAB-BF83-4510-8152-08E3795204F1}" type="presParOf" srcId="{C03F1857-3B16-4080-8984-E3247B1EA430}" destId="{D3274DF4-5C74-46CD-B8A2-AFAFE6686BFE}" srcOrd="5" destOrd="0" presId="urn:microsoft.com/office/officeart/2009/3/layout/StepUpProcess"/>
    <dgm:cxn modelId="{AA6D932F-2EC6-4360-896E-DA302985F68C}" type="presParOf" srcId="{D3274DF4-5C74-46CD-B8A2-AFAFE6686BFE}" destId="{0372CAD0-68A9-48E5-A8AF-AFC1546E9105}" srcOrd="0" destOrd="0" presId="urn:microsoft.com/office/officeart/2009/3/layout/StepUpProcess"/>
    <dgm:cxn modelId="{70732FF7-9B19-4F31-8962-6FF3B5E798EA}" type="presParOf" srcId="{C03F1857-3B16-4080-8984-E3247B1EA430}" destId="{A12A9ACD-2A3B-4F90-98F8-0AC36A5D605E}" srcOrd="6" destOrd="0" presId="urn:microsoft.com/office/officeart/2009/3/layout/StepUpProcess"/>
    <dgm:cxn modelId="{7C0338BF-1A07-488A-A8A8-61CE028AADF1}" type="presParOf" srcId="{A12A9ACD-2A3B-4F90-98F8-0AC36A5D605E}" destId="{CDB64AE0-3AC9-4EA6-AACC-FA63BD2BDC49}" srcOrd="0" destOrd="0" presId="urn:microsoft.com/office/officeart/2009/3/layout/StepUpProcess"/>
    <dgm:cxn modelId="{0FAE3C62-5065-4212-ACA8-C3AC5A9D57A1}" type="presParOf" srcId="{A12A9ACD-2A3B-4F90-98F8-0AC36A5D605E}" destId="{D1F27049-0D1E-43B8-9D86-490A261F47A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E662A-AD26-483C-A069-5D11E33F65A9}">
      <dsp:nvSpPr>
        <dsp:cNvPr id="0" name=""/>
        <dsp:cNvSpPr/>
      </dsp:nvSpPr>
      <dsp:spPr>
        <a:xfrm>
          <a:off x="3664312" y="1589"/>
          <a:ext cx="1282404" cy="8335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venir LT Std 55 Roman" panose="020B0703020203020204" pitchFamily="34" charset="0"/>
            </a:rPr>
            <a:t>Shared purpose</a:t>
          </a:r>
          <a:endParaRPr lang="en-GB" sz="1200" kern="1200" dirty="0">
            <a:latin typeface="Avenir LT Std 55 Roman" panose="020B0703020203020204" pitchFamily="34" charset="0"/>
          </a:endParaRPr>
        </a:p>
      </dsp:txBody>
      <dsp:txXfrm>
        <a:off x="3705003" y="42280"/>
        <a:ext cx="1201022" cy="752180"/>
      </dsp:txXfrm>
    </dsp:sp>
    <dsp:sp modelId="{DAB075F3-0CC8-4477-A5E9-32575F4A0F54}">
      <dsp:nvSpPr>
        <dsp:cNvPr id="0" name=""/>
        <dsp:cNvSpPr/>
      </dsp:nvSpPr>
      <dsp:spPr>
        <a:xfrm>
          <a:off x="2340608" y="418371"/>
          <a:ext cx="3929811" cy="3929811"/>
        </a:xfrm>
        <a:custGeom>
          <a:avLst/>
          <a:gdLst/>
          <a:ahLst/>
          <a:cxnLst/>
          <a:rect l="0" t="0" r="0" b="0"/>
          <a:pathLst>
            <a:path>
              <a:moveTo>
                <a:pt x="2614314" y="110418"/>
              </a:moveTo>
              <a:arcTo wR="1964905" hR="1964905" stAng="17357961" swAng="1502413"/>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232106-DBCF-45A4-BA09-31D6920C88CB}">
      <dsp:nvSpPr>
        <dsp:cNvPr id="0" name=""/>
        <dsp:cNvSpPr/>
      </dsp:nvSpPr>
      <dsp:spPr>
        <a:xfrm>
          <a:off x="5365970" y="984042"/>
          <a:ext cx="1282404" cy="833562"/>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venir LT Std 55 Roman" panose="020B0703020203020204" pitchFamily="34" charset="0"/>
            </a:rPr>
            <a:t>Mutual value</a:t>
          </a:r>
          <a:endParaRPr lang="en-GB" sz="1200" kern="1200" dirty="0">
            <a:latin typeface="Avenir LT Std 55 Roman" panose="020B0703020203020204" pitchFamily="34" charset="0"/>
          </a:endParaRPr>
        </a:p>
      </dsp:txBody>
      <dsp:txXfrm>
        <a:off x="5406661" y="1024733"/>
        <a:ext cx="1201022" cy="752180"/>
      </dsp:txXfrm>
    </dsp:sp>
    <dsp:sp modelId="{43F764FA-D1B9-4A4A-B4BB-B29C3829C97E}">
      <dsp:nvSpPr>
        <dsp:cNvPr id="0" name=""/>
        <dsp:cNvSpPr/>
      </dsp:nvSpPr>
      <dsp:spPr>
        <a:xfrm>
          <a:off x="2340608" y="418371"/>
          <a:ext cx="3929811" cy="3929811"/>
        </a:xfrm>
        <a:custGeom>
          <a:avLst/>
          <a:gdLst/>
          <a:ahLst/>
          <a:cxnLst/>
          <a:rect l="0" t="0" r="0" b="0"/>
          <a:pathLst>
            <a:path>
              <a:moveTo>
                <a:pt x="3849851" y="1410078"/>
              </a:moveTo>
              <a:arcTo wR="1964905" hR="1964905" stAng="20615903" swAng="1968195"/>
            </a:path>
          </a:pathLst>
        </a:custGeom>
        <a:noFill/>
        <a:ln w="6350" cap="flat" cmpd="sng" algn="ctr">
          <a:solidFill>
            <a:schemeClr val="accent5">
              <a:hueOff val="-3816916"/>
              <a:satOff val="9189"/>
              <a:lumOff val="6431"/>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1CB8F7-74AC-4CE8-9F73-F29F7C6E6E8E}">
      <dsp:nvSpPr>
        <dsp:cNvPr id="0" name=""/>
        <dsp:cNvSpPr/>
      </dsp:nvSpPr>
      <dsp:spPr>
        <a:xfrm>
          <a:off x="5365970" y="2948948"/>
          <a:ext cx="1282404" cy="83356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venir LT Std 55 Roman" panose="020B0703020203020204" pitchFamily="34" charset="0"/>
            </a:rPr>
            <a:t>Recognising difference</a:t>
          </a:r>
          <a:endParaRPr lang="en-GB" sz="1200" kern="1200" dirty="0">
            <a:latin typeface="Avenir LT Std 55 Roman" panose="020B0703020203020204" pitchFamily="34" charset="0"/>
          </a:endParaRPr>
        </a:p>
      </dsp:txBody>
      <dsp:txXfrm>
        <a:off x="5406661" y="2989639"/>
        <a:ext cx="1201022" cy="752180"/>
      </dsp:txXfrm>
    </dsp:sp>
    <dsp:sp modelId="{DFD17393-8FD6-4FDB-AFBB-545A676B2867}">
      <dsp:nvSpPr>
        <dsp:cNvPr id="0" name=""/>
        <dsp:cNvSpPr/>
      </dsp:nvSpPr>
      <dsp:spPr>
        <a:xfrm>
          <a:off x="2340608" y="418371"/>
          <a:ext cx="3929811" cy="3929811"/>
        </a:xfrm>
        <a:custGeom>
          <a:avLst/>
          <a:gdLst/>
          <a:ahLst/>
          <a:cxnLst/>
          <a:rect l="0" t="0" r="0" b="0"/>
          <a:pathLst>
            <a:path>
              <a:moveTo>
                <a:pt x="3338197" y="3370226"/>
              </a:moveTo>
              <a:arcTo wR="1964905" hR="1964905" stAng="2739626" swAng="1502413"/>
            </a:path>
          </a:pathLst>
        </a:custGeom>
        <a:noFill/>
        <a:ln w="6350" cap="flat" cmpd="sng" algn="ctr">
          <a:solidFill>
            <a:schemeClr val="accent5">
              <a:hueOff val="-7633832"/>
              <a:satOff val="18378"/>
              <a:lumOff val="12863"/>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474E28-FC3E-4DD6-A778-B30640734970}">
      <dsp:nvSpPr>
        <dsp:cNvPr id="0" name=""/>
        <dsp:cNvSpPr/>
      </dsp:nvSpPr>
      <dsp:spPr>
        <a:xfrm>
          <a:off x="3664312" y="3931401"/>
          <a:ext cx="1282404" cy="833562"/>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venir LT Std 55 Roman" panose="020B0703020203020204" pitchFamily="34" charset="0"/>
            </a:rPr>
            <a:t>Clear communication and governance</a:t>
          </a:r>
          <a:endParaRPr lang="en-GB" sz="1200" kern="1200" dirty="0">
            <a:latin typeface="Avenir LT Std 55 Roman" panose="020B0703020203020204" pitchFamily="34" charset="0"/>
          </a:endParaRPr>
        </a:p>
      </dsp:txBody>
      <dsp:txXfrm>
        <a:off x="3705003" y="3972092"/>
        <a:ext cx="1201022" cy="752180"/>
      </dsp:txXfrm>
    </dsp:sp>
    <dsp:sp modelId="{4342D2CB-2476-4AC8-A6B2-5A669036C482}">
      <dsp:nvSpPr>
        <dsp:cNvPr id="0" name=""/>
        <dsp:cNvSpPr/>
      </dsp:nvSpPr>
      <dsp:spPr>
        <a:xfrm>
          <a:off x="2340608" y="418371"/>
          <a:ext cx="3929811" cy="3929811"/>
        </a:xfrm>
        <a:custGeom>
          <a:avLst/>
          <a:gdLst/>
          <a:ahLst/>
          <a:cxnLst/>
          <a:rect l="0" t="0" r="0" b="0"/>
          <a:pathLst>
            <a:path>
              <a:moveTo>
                <a:pt x="1315496" y="3819393"/>
              </a:moveTo>
              <a:arcTo wR="1964905" hR="1964905" stAng="6557961" swAng="1502413"/>
            </a:path>
          </a:pathLst>
        </a:custGeom>
        <a:noFill/>
        <a:ln w="6350" cap="flat" cmpd="sng" algn="ctr">
          <a:solidFill>
            <a:schemeClr val="accent5">
              <a:hueOff val="-11450748"/>
              <a:satOff val="27566"/>
              <a:lumOff val="19294"/>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EBA21C-013B-4091-9BA7-76E90954D5D3}">
      <dsp:nvSpPr>
        <dsp:cNvPr id="0" name=""/>
        <dsp:cNvSpPr/>
      </dsp:nvSpPr>
      <dsp:spPr>
        <a:xfrm>
          <a:off x="1962654" y="2948948"/>
          <a:ext cx="1282404" cy="833562"/>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venir LT Std 55 Roman" panose="020B0703020203020204" pitchFamily="34" charset="0"/>
            </a:rPr>
            <a:t>Organisational not just individual</a:t>
          </a:r>
          <a:endParaRPr lang="en-GB" sz="1200" kern="1200" dirty="0">
            <a:latin typeface="Avenir LT Std 55 Roman" panose="020B0703020203020204" pitchFamily="34" charset="0"/>
          </a:endParaRPr>
        </a:p>
      </dsp:txBody>
      <dsp:txXfrm>
        <a:off x="2003345" y="2989639"/>
        <a:ext cx="1201022" cy="752180"/>
      </dsp:txXfrm>
    </dsp:sp>
    <dsp:sp modelId="{A853C9E8-7551-41DA-94B4-68A9C1278C06}">
      <dsp:nvSpPr>
        <dsp:cNvPr id="0" name=""/>
        <dsp:cNvSpPr/>
      </dsp:nvSpPr>
      <dsp:spPr>
        <a:xfrm>
          <a:off x="2340608" y="418371"/>
          <a:ext cx="3929811" cy="3929811"/>
        </a:xfrm>
        <a:custGeom>
          <a:avLst/>
          <a:gdLst/>
          <a:ahLst/>
          <a:cxnLst/>
          <a:rect l="0" t="0" r="0" b="0"/>
          <a:pathLst>
            <a:path>
              <a:moveTo>
                <a:pt x="79959" y="2519733"/>
              </a:moveTo>
              <a:arcTo wR="1964905" hR="1964905" stAng="9815903" swAng="1968195"/>
            </a:path>
          </a:pathLst>
        </a:custGeom>
        <a:noFill/>
        <a:ln w="6350" cap="flat" cmpd="sng" algn="ctr">
          <a:solidFill>
            <a:schemeClr val="accent5">
              <a:hueOff val="-15267664"/>
              <a:satOff val="36755"/>
              <a:lumOff val="25726"/>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2A64A9-8E34-41C8-8228-F3673514B6E7}">
      <dsp:nvSpPr>
        <dsp:cNvPr id="0" name=""/>
        <dsp:cNvSpPr/>
      </dsp:nvSpPr>
      <dsp:spPr>
        <a:xfrm>
          <a:off x="1962654" y="984042"/>
          <a:ext cx="1282404" cy="833562"/>
        </a:xfrm>
        <a:prstGeom prst="roundRect">
          <a:avLst/>
        </a:prstGeom>
        <a:solidFill>
          <a:schemeClr val="accent5">
            <a:hueOff val="-19084579"/>
            <a:satOff val="45944"/>
            <a:lumOff val="3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venir LT Std 55 Roman" panose="020B0703020203020204" pitchFamily="34" charset="0"/>
            </a:rPr>
            <a:t>Time and resource</a:t>
          </a:r>
          <a:endParaRPr lang="en-GB" sz="1200" kern="1200" dirty="0">
            <a:latin typeface="Avenir LT Std 55 Roman" panose="020B0703020203020204" pitchFamily="34" charset="0"/>
          </a:endParaRPr>
        </a:p>
      </dsp:txBody>
      <dsp:txXfrm>
        <a:off x="2003345" y="1024733"/>
        <a:ext cx="1201022" cy="752180"/>
      </dsp:txXfrm>
    </dsp:sp>
    <dsp:sp modelId="{C68C4505-7556-4A12-A2DC-90BB71895E66}">
      <dsp:nvSpPr>
        <dsp:cNvPr id="0" name=""/>
        <dsp:cNvSpPr/>
      </dsp:nvSpPr>
      <dsp:spPr>
        <a:xfrm>
          <a:off x="2340608" y="418371"/>
          <a:ext cx="3929811" cy="3929811"/>
        </a:xfrm>
        <a:custGeom>
          <a:avLst/>
          <a:gdLst/>
          <a:ahLst/>
          <a:cxnLst/>
          <a:rect l="0" t="0" r="0" b="0"/>
          <a:pathLst>
            <a:path>
              <a:moveTo>
                <a:pt x="591614" y="559585"/>
              </a:moveTo>
              <a:arcTo wR="1964905" hR="1964905" stAng="13539626" swAng="1502413"/>
            </a:path>
          </a:pathLst>
        </a:custGeom>
        <a:noFill/>
        <a:ln w="6350" cap="flat" cmpd="sng" algn="ctr">
          <a:solidFill>
            <a:schemeClr val="accent5">
              <a:hueOff val="-19084579"/>
              <a:satOff val="45944"/>
              <a:lumOff val="32157"/>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D5543-4DEF-4415-9863-6961F714A339}">
      <dsp:nvSpPr>
        <dsp:cNvPr id="0" name=""/>
        <dsp:cNvSpPr/>
      </dsp:nvSpPr>
      <dsp:spPr>
        <a:xfrm>
          <a:off x="1223080" y="8243"/>
          <a:ext cx="3014252" cy="3014252"/>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venir LT Std 55 Roman" panose="020B0703020203020204" pitchFamily="34" charset="0"/>
            </a:rPr>
            <a:t>Library service needs and objectives</a:t>
          </a:r>
          <a:endParaRPr lang="en-GB" sz="2300" kern="1200" dirty="0">
            <a:latin typeface="Avenir LT Std 55 Roman" panose="020B0703020203020204" pitchFamily="34" charset="0"/>
          </a:endParaRPr>
        </a:p>
      </dsp:txBody>
      <dsp:txXfrm>
        <a:off x="1643989" y="363688"/>
        <a:ext cx="1737947" cy="2303362"/>
      </dsp:txXfrm>
    </dsp:sp>
    <dsp:sp modelId="{573FAD7E-8151-4264-B93E-B632757E497A}">
      <dsp:nvSpPr>
        <dsp:cNvPr id="0" name=""/>
        <dsp:cNvSpPr/>
      </dsp:nvSpPr>
      <dsp:spPr>
        <a:xfrm>
          <a:off x="3395514" y="8243"/>
          <a:ext cx="3014252" cy="3014252"/>
        </a:xfrm>
        <a:prstGeom prst="ellipse">
          <a:avLst/>
        </a:prstGeom>
        <a:solidFill>
          <a:schemeClr val="accent3">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venir LT Std 55 Roman" panose="020B0703020203020204" pitchFamily="34" charset="0"/>
            </a:rPr>
            <a:t>Partner organisation needs and objectives</a:t>
          </a:r>
          <a:endParaRPr lang="en-GB" sz="2300" kern="1200" dirty="0">
            <a:latin typeface="Avenir LT Std 55 Roman" panose="020B0703020203020204" pitchFamily="34" charset="0"/>
          </a:endParaRPr>
        </a:p>
      </dsp:txBody>
      <dsp:txXfrm>
        <a:off x="4250910" y="363688"/>
        <a:ext cx="1737947" cy="23033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7DB82-D8F3-40A8-A2C7-3FCE5D1977E9}">
      <dsp:nvSpPr>
        <dsp:cNvPr id="0" name=""/>
        <dsp:cNvSpPr/>
      </dsp:nvSpPr>
      <dsp:spPr>
        <a:xfrm>
          <a:off x="2198227" y="1926076"/>
          <a:ext cx="480132" cy="914886"/>
        </a:xfrm>
        <a:custGeom>
          <a:avLst/>
          <a:gdLst/>
          <a:ahLst/>
          <a:cxnLst/>
          <a:rect l="0" t="0" r="0" b="0"/>
          <a:pathLst>
            <a:path>
              <a:moveTo>
                <a:pt x="0" y="0"/>
              </a:moveTo>
              <a:lnTo>
                <a:pt x="239912" y="0"/>
              </a:lnTo>
              <a:lnTo>
                <a:pt x="239912" y="914300"/>
              </a:lnTo>
              <a:lnTo>
                <a:pt x="479825" y="914300"/>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HelveticaNeueLT Std"/>
            <a:ea typeface="+mn-ea"/>
            <a:cs typeface="+mn-cs"/>
          </a:endParaRPr>
        </a:p>
      </dsp:txBody>
      <dsp:txXfrm>
        <a:off x="2412462" y="2357689"/>
        <a:ext cx="0" cy="0"/>
      </dsp:txXfrm>
    </dsp:sp>
    <dsp:sp modelId="{0B970D2E-F41F-4192-9D9F-B77762B74E6E}">
      <dsp:nvSpPr>
        <dsp:cNvPr id="0" name=""/>
        <dsp:cNvSpPr/>
      </dsp:nvSpPr>
      <dsp:spPr>
        <a:xfrm>
          <a:off x="2198227" y="1880356"/>
          <a:ext cx="480132" cy="91440"/>
        </a:xfrm>
        <a:custGeom>
          <a:avLst/>
          <a:gdLst/>
          <a:ahLst/>
          <a:cxnLst/>
          <a:rect l="0" t="0" r="0" b="0"/>
          <a:pathLst>
            <a:path>
              <a:moveTo>
                <a:pt x="0" y="45720"/>
              </a:moveTo>
              <a:lnTo>
                <a:pt x="479825" y="45720"/>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HelveticaNeueLT Std"/>
            <a:ea typeface="+mn-ea"/>
            <a:cs typeface="+mn-cs"/>
          </a:endParaRPr>
        </a:p>
      </dsp:txBody>
      <dsp:txXfrm>
        <a:off x="2426289" y="1914073"/>
        <a:ext cx="0" cy="0"/>
      </dsp:txXfrm>
    </dsp:sp>
    <dsp:sp modelId="{F6905E51-DE19-4A1C-901B-85AE9CF1425F}">
      <dsp:nvSpPr>
        <dsp:cNvPr id="0" name=""/>
        <dsp:cNvSpPr/>
      </dsp:nvSpPr>
      <dsp:spPr>
        <a:xfrm>
          <a:off x="2198227" y="1011190"/>
          <a:ext cx="480132" cy="914886"/>
        </a:xfrm>
        <a:custGeom>
          <a:avLst/>
          <a:gdLst/>
          <a:ahLst/>
          <a:cxnLst/>
          <a:rect l="0" t="0" r="0" b="0"/>
          <a:pathLst>
            <a:path>
              <a:moveTo>
                <a:pt x="0" y="914300"/>
              </a:moveTo>
              <a:lnTo>
                <a:pt x="239912" y="914300"/>
              </a:lnTo>
              <a:lnTo>
                <a:pt x="239912" y="0"/>
              </a:lnTo>
              <a:lnTo>
                <a:pt x="479825" y="0"/>
              </a:lnTo>
            </a:path>
          </a:pathLst>
        </a:custGeom>
        <a:noFill/>
        <a:ln w="254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ysClr val="windowText" lastClr="000000">
                <a:hueOff val="0"/>
                <a:satOff val="0"/>
                <a:lumOff val="0"/>
                <a:alphaOff val="0"/>
              </a:sysClr>
            </a:solidFill>
            <a:latin typeface="HelveticaNeueLT Std"/>
            <a:ea typeface="+mn-ea"/>
            <a:cs typeface="+mn-cs"/>
          </a:endParaRPr>
        </a:p>
      </dsp:txBody>
      <dsp:txXfrm>
        <a:off x="2412462" y="1442802"/>
        <a:ext cx="0" cy="0"/>
      </dsp:txXfrm>
    </dsp:sp>
    <dsp:sp modelId="{1557D26F-7BBE-46A6-B91B-37DDA4D1F617}">
      <dsp:nvSpPr>
        <dsp:cNvPr id="0" name=""/>
        <dsp:cNvSpPr/>
      </dsp:nvSpPr>
      <dsp:spPr>
        <a:xfrm rot="16200000">
          <a:off x="-93803" y="1560121"/>
          <a:ext cx="3852153" cy="731909"/>
        </a:xfrm>
        <a:prstGeom prst="rect">
          <a:avLst/>
        </a:prstGeom>
        <a:solidFill>
          <a:schemeClr val="accent5"/>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GB" sz="4900" kern="1200" dirty="0">
              <a:solidFill>
                <a:sysClr val="window" lastClr="FFFFFF"/>
              </a:solidFill>
              <a:latin typeface="Avenir LT Std 55 Roman" panose="020B0703020203020204" pitchFamily="34" charset="0"/>
              <a:ea typeface="+mn-ea"/>
              <a:cs typeface="+mn-cs"/>
            </a:rPr>
            <a:t>Trust</a:t>
          </a:r>
        </a:p>
      </dsp:txBody>
      <dsp:txXfrm>
        <a:off x="-93803" y="1560121"/>
        <a:ext cx="3852153" cy="731909"/>
      </dsp:txXfrm>
    </dsp:sp>
    <dsp:sp modelId="{E386B3CE-79BB-471B-ADAE-26D5325F91C4}">
      <dsp:nvSpPr>
        <dsp:cNvPr id="0" name=""/>
        <dsp:cNvSpPr/>
      </dsp:nvSpPr>
      <dsp:spPr>
        <a:xfrm>
          <a:off x="2678359" y="645235"/>
          <a:ext cx="3603153" cy="731909"/>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ysClr val="window" lastClr="FFFFFF"/>
              </a:solidFill>
              <a:latin typeface="Avenir LT Std 55 Roman" panose="020B0703020203020204" pitchFamily="34" charset="0"/>
              <a:ea typeface="+mn-ea"/>
              <a:cs typeface="+mn-cs"/>
            </a:rPr>
            <a:t>Doing what you said you would do</a:t>
          </a:r>
        </a:p>
      </dsp:txBody>
      <dsp:txXfrm>
        <a:off x="2678359" y="645235"/>
        <a:ext cx="3603153" cy="731909"/>
      </dsp:txXfrm>
    </dsp:sp>
    <dsp:sp modelId="{FF9E7D25-37DE-40BE-A12B-C422C023FA42}">
      <dsp:nvSpPr>
        <dsp:cNvPr id="0" name=""/>
        <dsp:cNvSpPr/>
      </dsp:nvSpPr>
      <dsp:spPr>
        <a:xfrm>
          <a:off x="2678359" y="1560121"/>
          <a:ext cx="3608266" cy="731909"/>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 lastClr="FFFFFF"/>
              </a:solidFill>
              <a:latin typeface="Avenir LT Std 55 Roman" panose="020B0703020203020204" pitchFamily="34" charset="0"/>
              <a:ea typeface="+mn-ea"/>
              <a:cs typeface="+mn-cs"/>
            </a:rPr>
            <a:t>Equity and being able to influence the partnership</a:t>
          </a:r>
        </a:p>
      </dsp:txBody>
      <dsp:txXfrm>
        <a:off x="2678359" y="1560121"/>
        <a:ext cx="3608266" cy="731909"/>
      </dsp:txXfrm>
    </dsp:sp>
    <dsp:sp modelId="{102BE3C5-945B-42A1-BA78-98549205F570}">
      <dsp:nvSpPr>
        <dsp:cNvPr id="0" name=""/>
        <dsp:cNvSpPr/>
      </dsp:nvSpPr>
      <dsp:spPr>
        <a:xfrm>
          <a:off x="2678359" y="2475008"/>
          <a:ext cx="3592998" cy="731909"/>
        </a:xfrm>
        <a:prstGeom prst="rect">
          <a:avLst/>
        </a:prstGeom>
        <a:solidFill>
          <a:schemeClr val="accent6"/>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kern="1200" dirty="0">
              <a:solidFill>
                <a:sysClr val="window" lastClr="FFFFFF"/>
              </a:solidFill>
              <a:latin typeface="Avenir LT Std 55 Roman" panose="020B0703020203020204" pitchFamily="34" charset="0"/>
              <a:ea typeface="+mn-ea"/>
              <a:cs typeface="+mn-cs"/>
            </a:rPr>
            <a:t>Honesty about how the partnership is going</a:t>
          </a:r>
        </a:p>
      </dsp:txBody>
      <dsp:txXfrm>
        <a:off x="2678359" y="2475008"/>
        <a:ext cx="3592998" cy="7319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185F3-DAA3-4DCF-94E4-A4373109C7B8}">
      <dsp:nvSpPr>
        <dsp:cNvPr id="0" name=""/>
        <dsp:cNvSpPr/>
      </dsp:nvSpPr>
      <dsp:spPr>
        <a:xfrm>
          <a:off x="0" y="667256"/>
          <a:ext cx="8709903" cy="59962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venir LT Std 55 Roman" panose="020B0703020203020204" pitchFamily="34" charset="0"/>
            </a:rPr>
            <a:t>Plan for how it might end – at the beginning</a:t>
          </a:r>
          <a:endParaRPr lang="en-GB" sz="2500" kern="1200" dirty="0">
            <a:latin typeface="Avenir LT Std 55 Roman" panose="020B0703020203020204" pitchFamily="34" charset="0"/>
          </a:endParaRPr>
        </a:p>
      </dsp:txBody>
      <dsp:txXfrm>
        <a:off x="29271" y="696527"/>
        <a:ext cx="8651361" cy="541083"/>
      </dsp:txXfrm>
    </dsp:sp>
    <dsp:sp modelId="{471D6244-C13B-49C0-9BCD-AD7413C31B40}">
      <dsp:nvSpPr>
        <dsp:cNvPr id="0" name=""/>
        <dsp:cNvSpPr/>
      </dsp:nvSpPr>
      <dsp:spPr>
        <a:xfrm>
          <a:off x="0" y="1338881"/>
          <a:ext cx="8709903" cy="59962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venir LT Std 55 Roman" panose="020B0703020203020204" pitchFamily="34" charset="0"/>
            </a:rPr>
            <a:t>Review partnership delivery against aims and objectives</a:t>
          </a:r>
          <a:endParaRPr lang="en-GB" sz="2500" kern="1200" dirty="0">
            <a:latin typeface="Avenir LT Std 55 Roman" panose="020B0703020203020204" pitchFamily="34" charset="0"/>
          </a:endParaRPr>
        </a:p>
      </dsp:txBody>
      <dsp:txXfrm>
        <a:off x="29271" y="1368152"/>
        <a:ext cx="8651361" cy="541083"/>
      </dsp:txXfrm>
    </dsp:sp>
    <dsp:sp modelId="{0EAE0DBF-FEBE-4BA0-AE01-40D4C098979C}">
      <dsp:nvSpPr>
        <dsp:cNvPr id="0" name=""/>
        <dsp:cNvSpPr/>
      </dsp:nvSpPr>
      <dsp:spPr>
        <a:xfrm>
          <a:off x="0" y="2010506"/>
          <a:ext cx="8709903" cy="59962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venir LT Std 55 Roman" panose="020B0703020203020204" pitchFamily="34" charset="0"/>
            </a:rPr>
            <a:t>Allow for organisational priorities to change</a:t>
          </a:r>
          <a:endParaRPr lang="en-GB" sz="2500" kern="1200" dirty="0">
            <a:latin typeface="Avenir LT Std 55 Roman" panose="020B0703020203020204" pitchFamily="34" charset="0"/>
          </a:endParaRPr>
        </a:p>
      </dsp:txBody>
      <dsp:txXfrm>
        <a:off x="29271" y="2039777"/>
        <a:ext cx="8651361" cy="541083"/>
      </dsp:txXfrm>
    </dsp:sp>
    <dsp:sp modelId="{2706A8D8-030E-48C7-B384-B4EFD38E3E6C}">
      <dsp:nvSpPr>
        <dsp:cNvPr id="0" name=""/>
        <dsp:cNvSpPr/>
      </dsp:nvSpPr>
      <dsp:spPr>
        <a:xfrm>
          <a:off x="0" y="2682131"/>
          <a:ext cx="8709903" cy="59962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venir LT Std 55 Roman" panose="020B0703020203020204" pitchFamily="34" charset="0"/>
            </a:rPr>
            <a:t>Give and receive feedback</a:t>
          </a:r>
          <a:endParaRPr lang="en-GB" sz="2500" kern="1200" dirty="0">
            <a:latin typeface="Avenir LT Std 55 Roman" panose="020B0703020203020204" pitchFamily="34" charset="0"/>
          </a:endParaRPr>
        </a:p>
      </dsp:txBody>
      <dsp:txXfrm>
        <a:off x="29271" y="2711402"/>
        <a:ext cx="8651361" cy="541083"/>
      </dsp:txXfrm>
    </dsp:sp>
    <dsp:sp modelId="{BBD98A07-D352-4F88-854A-9178522C778D}">
      <dsp:nvSpPr>
        <dsp:cNvPr id="0" name=""/>
        <dsp:cNvSpPr/>
      </dsp:nvSpPr>
      <dsp:spPr>
        <a:xfrm>
          <a:off x="0" y="3353756"/>
          <a:ext cx="8709903" cy="59962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venir LT Std 55 Roman" panose="020B0703020203020204" pitchFamily="34" charset="0"/>
            </a:rPr>
            <a:t>End as positively as possible</a:t>
          </a:r>
          <a:endParaRPr lang="en-GB" sz="2500" kern="1200" dirty="0">
            <a:latin typeface="Avenir LT Std 55 Roman" panose="020B0703020203020204" pitchFamily="34" charset="0"/>
          </a:endParaRPr>
        </a:p>
      </dsp:txBody>
      <dsp:txXfrm>
        <a:off x="29271" y="3383027"/>
        <a:ext cx="8651361"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C2578-79E6-49ED-BE18-AC7FD2F0F03F}">
      <dsp:nvSpPr>
        <dsp:cNvPr id="0" name=""/>
        <dsp:cNvSpPr/>
      </dsp:nvSpPr>
      <dsp:spPr>
        <a:xfrm rot="5400000">
          <a:off x="453152" y="1933543"/>
          <a:ext cx="1343742" cy="2235957"/>
        </a:xfrm>
        <a:prstGeom prst="corner">
          <a:avLst>
            <a:gd name="adj1" fmla="val 16120"/>
            <a:gd name="adj2" fmla="val 16110"/>
          </a:avLst>
        </a:prstGeom>
        <a:solidFill>
          <a:schemeClr val="accent4">
            <a:alpha val="90000"/>
          </a:schemeClr>
        </a:solidFill>
        <a:ln w="12700" cap="flat" cmpd="sng" algn="ctr">
          <a:solidFill>
            <a:schemeClr val="accent4">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38CAC-A205-4091-B482-DCB081901638}">
      <dsp:nvSpPr>
        <dsp:cNvPr id="0" name=""/>
        <dsp:cNvSpPr/>
      </dsp:nvSpPr>
      <dsp:spPr>
        <a:xfrm>
          <a:off x="228848" y="2601612"/>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1: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What is the need for your partnership?</a:t>
          </a:r>
          <a:endParaRPr lang="en-GB" sz="1900" kern="1200" dirty="0">
            <a:latin typeface="Avenir LT Std 55 Roman" panose="020B0703020203020204" pitchFamily="34" charset="0"/>
          </a:endParaRPr>
        </a:p>
      </dsp:txBody>
      <dsp:txXfrm>
        <a:off x="228848" y="2601612"/>
        <a:ext cx="2018634" cy="1769451"/>
      </dsp:txXfrm>
    </dsp:sp>
    <dsp:sp modelId="{08430D64-1D28-4917-8A2A-2949BC9D1611}">
      <dsp:nvSpPr>
        <dsp:cNvPr id="0" name=""/>
        <dsp:cNvSpPr/>
      </dsp:nvSpPr>
      <dsp:spPr>
        <a:xfrm>
          <a:off x="1866609" y="1768929"/>
          <a:ext cx="380874" cy="380874"/>
        </a:xfrm>
        <a:prstGeom prst="triangle">
          <a:avLst>
            <a:gd name="adj" fmla="val 100000"/>
          </a:avLst>
        </a:prstGeom>
        <a:solidFill>
          <a:schemeClr val="accent4">
            <a:alpha val="83333"/>
          </a:schemeClr>
        </a:solidFill>
        <a:ln w="12700" cap="flat" cmpd="sng" algn="ctr">
          <a:solidFill>
            <a:schemeClr val="accent4">
              <a:alpha val="8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EA70C-17AA-43A3-AE90-2620193F1CF1}">
      <dsp:nvSpPr>
        <dsp:cNvPr id="0" name=""/>
        <dsp:cNvSpPr/>
      </dsp:nvSpPr>
      <dsp:spPr>
        <a:xfrm rot="5400000">
          <a:off x="2924355" y="1322041"/>
          <a:ext cx="1343742" cy="2235957"/>
        </a:xfrm>
        <a:prstGeom prst="corner">
          <a:avLst>
            <a:gd name="adj1" fmla="val 16120"/>
            <a:gd name="adj2" fmla="val 16110"/>
          </a:avLst>
        </a:prstGeom>
        <a:solidFill>
          <a:schemeClr val="accent4">
            <a:alpha val="76667"/>
          </a:schemeClr>
        </a:solidFill>
        <a:ln w="12700" cap="flat" cmpd="sng" algn="ctr">
          <a:solidFill>
            <a:schemeClr val="accent4">
              <a:alpha val="7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B76BA-283A-4053-83B9-3DC616E25677}">
      <dsp:nvSpPr>
        <dsp:cNvPr id="0" name=""/>
        <dsp:cNvSpPr/>
      </dsp:nvSpPr>
      <dsp:spPr>
        <a:xfrm>
          <a:off x="2700051" y="1990111"/>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2: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suitable partners</a:t>
          </a:r>
          <a:endParaRPr lang="en-GB" sz="1900" kern="1200" dirty="0">
            <a:latin typeface="Avenir LT Std 55 Roman" panose="020B0703020203020204" pitchFamily="34" charset="0"/>
          </a:endParaRPr>
        </a:p>
      </dsp:txBody>
      <dsp:txXfrm>
        <a:off x="2700051" y="1990111"/>
        <a:ext cx="2018634" cy="1769451"/>
      </dsp:txXfrm>
    </dsp:sp>
    <dsp:sp modelId="{4759CF29-9CA0-46DE-9A05-FDDD7984880C}">
      <dsp:nvSpPr>
        <dsp:cNvPr id="0" name=""/>
        <dsp:cNvSpPr/>
      </dsp:nvSpPr>
      <dsp:spPr>
        <a:xfrm>
          <a:off x="4337812" y="1157428"/>
          <a:ext cx="380874" cy="380874"/>
        </a:xfrm>
        <a:prstGeom prst="triangle">
          <a:avLst>
            <a:gd name="adj" fmla="val 100000"/>
          </a:avLst>
        </a:prstGeom>
        <a:solidFill>
          <a:schemeClr val="accent4">
            <a:alpha val="70000"/>
          </a:schemeClr>
        </a:solidFill>
        <a:ln w="12700" cap="flat" cmpd="sng" algn="ctr">
          <a:solidFill>
            <a:schemeClr val="accent4">
              <a:alpha val="7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E8EF3-BA46-4CA2-AEA7-7164AAC60C6A}">
      <dsp:nvSpPr>
        <dsp:cNvPr id="0" name=""/>
        <dsp:cNvSpPr/>
      </dsp:nvSpPr>
      <dsp:spPr>
        <a:xfrm rot="5400000">
          <a:off x="5395558" y="710540"/>
          <a:ext cx="1343742" cy="2235957"/>
        </a:xfrm>
        <a:prstGeom prst="corner">
          <a:avLst>
            <a:gd name="adj1" fmla="val 16120"/>
            <a:gd name="adj2" fmla="val 16110"/>
          </a:avLst>
        </a:prstGeom>
        <a:solidFill>
          <a:schemeClr val="accent4">
            <a:alpha val="63333"/>
          </a:schemeClr>
        </a:solidFill>
        <a:ln w="12700" cap="flat" cmpd="sng" algn="ctr">
          <a:solidFill>
            <a:schemeClr val="accent4">
              <a:alpha val="6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31DD-160E-4522-A206-13C689814C4C}">
      <dsp:nvSpPr>
        <dsp:cNvPr id="0" name=""/>
        <dsp:cNvSpPr/>
      </dsp:nvSpPr>
      <dsp:spPr>
        <a:xfrm>
          <a:off x="5171254" y="1378609"/>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3: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Engaging new partners</a:t>
          </a:r>
          <a:endParaRPr lang="en-GB" sz="1900" kern="1200" dirty="0">
            <a:latin typeface="Avenir LT Std 55 Roman" panose="020B0703020203020204" pitchFamily="34" charset="0"/>
          </a:endParaRPr>
        </a:p>
      </dsp:txBody>
      <dsp:txXfrm>
        <a:off x="5171254" y="1378609"/>
        <a:ext cx="2018634" cy="1769451"/>
      </dsp:txXfrm>
    </dsp:sp>
    <dsp:sp modelId="{A2BCEE44-5C7C-466B-B914-39DE0E43F13F}">
      <dsp:nvSpPr>
        <dsp:cNvPr id="0" name=""/>
        <dsp:cNvSpPr/>
      </dsp:nvSpPr>
      <dsp:spPr>
        <a:xfrm>
          <a:off x="6809014" y="545926"/>
          <a:ext cx="380874" cy="380874"/>
        </a:xfrm>
        <a:prstGeom prst="triangle">
          <a:avLst>
            <a:gd name="adj" fmla="val 100000"/>
          </a:avLst>
        </a:prstGeom>
        <a:solidFill>
          <a:schemeClr val="accent4">
            <a:alpha val="56667"/>
          </a:schemeClr>
        </a:solidFill>
        <a:ln w="12700" cap="flat" cmpd="sng" algn="ctr">
          <a:solidFill>
            <a:schemeClr val="accent2">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64AE0-3AC9-4EA6-AACC-FA63BD2BDC49}">
      <dsp:nvSpPr>
        <dsp:cNvPr id="0" name=""/>
        <dsp:cNvSpPr/>
      </dsp:nvSpPr>
      <dsp:spPr>
        <a:xfrm rot="5400000">
          <a:off x="7866761" y="99038"/>
          <a:ext cx="1343742" cy="2235957"/>
        </a:xfrm>
        <a:prstGeom prst="corner">
          <a:avLst>
            <a:gd name="adj1" fmla="val 16120"/>
            <a:gd name="adj2" fmla="val 16110"/>
          </a:avLst>
        </a:prstGeom>
        <a:solidFill>
          <a:schemeClr val="accent4">
            <a:alpha val="50000"/>
          </a:schemeClr>
        </a:solidFill>
        <a:ln w="12700" cap="flat" cmpd="sng" algn="ctr">
          <a:solidFill>
            <a:schemeClr val="accent4">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27049-0D1E-43B8-9D86-490A261F47A6}">
      <dsp:nvSpPr>
        <dsp:cNvPr id="0" name=""/>
        <dsp:cNvSpPr/>
      </dsp:nvSpPr>
      <dsp:spPr>
        <a:xfrm>
          <a:off x="7642457" y="767107"/>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4: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what you want your partnership to achieve</a:t>
          </a:r>
          <a:endParaRPr lang="en-GB" sz="1900" kern="1200" dirty="0">
            <a:latin typeface="Avenir LT Std 55 Roman" panose="020B0703020203020204" pitchFamily="34" charset="0"/>
          </a:endParaRPr>
        </a:p>
      </dsp:txBody>
      <dsp:txXfrm>
        <a:off x="7642457" y="767107"/>
        <a:ext cx="2018634" cy="17694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C2578-79E6-49ED-BE18-AC7FD2F0F03F}">
      <dsp:nvSpPr>
        <dsp:cNvPr id="0" name=""/>
        <dsp:cNvSpPr/>
      </dsp:nvSpPr>
      <dsp:spPr>
        <a:xfrm rot="5400000">
          <a:off x="453152" y="1933543"/>
          <a:ext cx="1343742" cy="2235957"/>
        </a:xfrm>
        <a:prstGeom prst="corner">
          <a:avLst>
            <a:gd name="adj1" fmla="val 16120"/>
            <a:gd name="adj2" fmla="val 16110"/>
          </a:avLst>
        </a:prstGeom>
        <a:solidFill>
          <a:schemeClr val="accent4">
            <a:alpha val="90000"/>
          </a:schemeClr>
        </a:solidFill>
        <a:ln w="12700" cap="flat" cmpd="sng" algn="ctr">
          <a:solidFill>
            <a:schemeClr val="accent4">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38CAC-A205-4091-B482-DCB081901638}">
      <dsp:nvSpPr>
        <dsp:cNvPr id="0" name=""/>
        <dsp:cNvSpPr/>
      </dsp:nvSpPr>
      <dsp:spPr>
        <a:xfrm>
          <a:off x="228848" y="2601612"/>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1: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What is the need for your partnership?</a:t>
          </a:r>
          <a:endParaRPr lang="en-GB" sz="1900" kern="1200" dirty="0">
            <a:latin typeface="Avenir LT Std 55 Roman" panose="020B0703020203020204" pitchFamily="34" charset="0"/>
          </a:endParaRPr>
        </a:p>
      </dsp:txBody>
      <dsp:txXfrm>
        <a:off x="228848" y="2601612"/>
        <a:ext cx="2018634" cy="1769451"/>
      </dsp:txXfrm>
    </dsp:sp>
    <dsp:sp modelId="{08430D64-1D28-4917-8A2A-2949BC9D1611}">
      <dsp:nvSpPr>
        <dsp:cNvPr id="0" name=""/>
        <dsp:cNvSpPr/>
      </dsp:nvSpPr>
      <dsp:spPr>
        <a:xfrm>
          <a:off x="1866609" y="1768929"/>
          <a:ext cx="380874" cy="380874"/>
        </a:xfrm>
        <a:prstGeom prst="triangle">
          <a:avLst>
            <a:gd name="adj" fmla="val 100000"/>
          </a:avLst>
        </a:prstGeom>
        <a:solidFill>
          <a:schemeClr val="accent4">
            <a:alpha val="83333"/>
          </a:schemeClr>
        </a:solidFill>
        <a:ln w="12700" cap="flat" cmpd="sng" algn="ctr">
          <a:solidFill>
            <a:schemeClr val="accent4">
              <a:alpha val="8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EA70C-17AA-43A3-AE90-2620193F1CF1}">
      <dsp:nvSpPr>
        <dsp:cNvPr id="0" name=""/>
        <dsp:cNvSpPr/>
      </dsp:nvSpPr>
      <dsp:spPr>
        <a:xfrm rot="5400000">
          <a:off x="2924355" y="1322041"/>
          <a:ext cx="1343742" cy="2235957"/>
        </a:xfrm>
        <a:prstGeom prst="corner">
          <a:avLst>
            <a:gd name="adj1" fmla="val 16120"/>
            <a:gd name="adj2" fmla="val 16110"/>
          </a:avLst>
        </a:prstGeom>
        <a:solidFill>
          <a:schemeClr val="accent4">
            <a:alpha val="76667"/>
          </a:schemeClr>
        </a:solidFill>
        <a:ln w="12700" cap="flat" cmpd="sng" algn="ctr">
          <a:solidFill>
            <a:schemeClr val="accent4">
              <a:alpha val="7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B76BA-283A-4053-83B9-3DC616E25677}">
      <dsp:nvSpPr>
        <dsp:cNvPr id="0" name=""/>
        <dsp:cNvSpPr/>
      </dsp:nvSpPr>
      <dsp:spPr>
        <a:xfrm>
          <a:off x="2700051" y="1990111"/>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2: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suitable partners</a:t>
          </a:r>
          <a:endParaRPr lang="en-GB" sz="1900" kern="1200" dirty="0">
            <a:latin typeface="Avenir LT Std 55 Roman" panose="020B0703020203020204" pitchFamily="34" charset="0"/>
          </a:endParaRPr>
        </a:p>
      </dsp:txBody>
      <dsp:txXfrm>
        <a:off x="2700051" y="1990111"/>
        <a:ext cx="2018634" cy="1769451"/>
      </dsp:txXfrm>
    </dsp:sp>
    <dsp:sp modelId="{4759CF29-9CA0-46DE-9A05-FDDD7984880C}">
      <dsp:nvSpPr>
        <dsp:cNvPr id="0" name=""/>
        <dsp:cNvSpPr/>
      </dsp:nvSpPr>
      <dsp:spPr>
        <a:xfrm>
          <a:off x="4337812" y="1157428"/>
          <a:ext cx="380874" cy="380874"/>
        </a:xfrm>
        <a:prstGeom prst="triangle">
          <a:avLst>
            <a:gd name="adj" fmla="val 100000"/>
          </a:avLst>
        </a:prstGeom>
        <a:solidFill>
          <a:schemeClr val="accent4">
            <a:alpha val="70000"/>
          </a:schemeClr>
        </a:solidFill>
        <a:ln w="12700" cap="flat" cmpd="sng" algn="ctr">
          <a:solidFill>
            <a:schemeClr val="accent4">
              <a:alpha val="7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E8EF3-BA46-4CA2-AEA7-7164AAC60C6A}">
      <dsp:nvSpPr>
        <dsp:cNvPr id="0" name=""/>
        <dsp:cNvSpPr/>
      </dsp:nvSpPr>
      <dsp:spPr>
        <a:xfrm rot="5400000">
          <a:off x="5395558" y="710540"/>
          <a:ext cx="1343742" cy="2235957"/>
        </a:xfrm>
        <a:prstGeom prst="corner">
          <a:avLst>
            <a:gd name="adj1" fmla="val 16120"/>
            <a:gd name="adj2" fmla="val 16110"/>
          </a:avLst>
        </a:prstGeom>
        <a:solidFill>
          <a:schemeClr val="accent4">
            <a:alpha val="63333"/>
          </a:schemeClr>
        </a:solidFill>
        <a:ln w="12700" cap="flat" cmpd="sng" algn="ctr">
          <a:solidFill>
            <a:schemeClr val="accent4">
              <a:alpha val="6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31DD-160E-4522-A206-13C689814C4C}">
      <dsp:nvSpPr>
        <dsp:cNvPr id="0" name=""/>
        <dsp:cNvSpPr/>
      </dsp:nvSpPr>
      <dsp:spPr>
        <a:xfrm>
          <a:off x="5171254" y="1378609"/>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3: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Engaging new partners</a:t>
          </a:r>
          <a:endParaRPr lang="en-GB" sz="1900" kern="1200" dirty="0">
            <a:latin typeface="Avenir LT Std 55 Roman" panose="020B0703020203020204" pitchFamily="34" charset="0"/>
          </a:endParaRPr>
        </a:p>
      </dsp:txBody>
      <dsp:txXfrm>
        <a:off x="5171254" y="1378609"/>
        <a:ext cx="2018634" cy="1769451"/>
      </dsp:txXfrm>
    </dsp:sp>
    <dsp:sp modelId="{A2BCEE44-5C7C-466B-B914-39DE0E43F13F}">
      <dsp:nvSpPr>
        <dsp:cNvPr id="0" name=""/>
        <dsp:cNvSpPr/>
      </dsp:nvSpPr>
      <dsp:spPr>
        <a:xfrm>
          <a:off x="6809014" y="545926"/>
          <a:ext cx="380874" cy="380874"/>
        </a:xfrm>
        <a:prstGeom prst="triangle">
          <a:avLst>
            <a:gd name="adj" fmla="val 100000"/>
          </a:avLst>
        </a:prstGeom>
        <a:solidFill>
          <a:schemeClr val="accent4">
            <a:alpha val="56667"/>
          </a:schemeClr>
        </a:solidFill>
        <a:ln w="12700" cap="flat" cmpd="sng" algn="ctr">
          <a:solidFill>
            <a:schemeClr val="accent2">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64AE0-3AC9-4EA6-AACC-FA63BD2BDC49}">
      <dsp:nvSpPr>
        <dsp:cNvPr id="0" name=""/>
        <dsp:cNvSpPr/>
      </dsp:nvSpPr>
      <dsp:spPr>
        <a:xfrm rot="5400000">
          <a:off x="7866761" y="99038"/>
          <a:ext cx="1343742" cy="2235957"/>
        </a:xfrm>
        <a:prstGeom prst="corner">
          <a:avLst>
            <a:gd name="adj1" fmla="val 16120"/>
            <a:gd name="adj2" fmla="val 16110"/>
          </a:avLst>
        </a:prstGeom>
        <a:solidFill>
          <a:schemeClr val="accent4">
            <a:alpha val="50000"/>
          </a:schemeClr>
        </a:solidFill>
        <a:ln w="12700" cap="flat" cmpd="sng" algn="ctr">
          <a:solidFill>
            <a:schemeClr val="accent4">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27049-0D1E-43B8-9D86-490A261F47A6}">
      <dsp:nvSpPr>
        <dsp:cNvPr id="0" name=""/>
        <dsp:cNvSpPr/>
      </dsp:nvSpPr>
      <dsp:spPr>
        <a:xfrm>
          <a:off x="7642457" y="767107"/>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4: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what you want your partnership to achieve</a:t>
          </a:r>
          <a:endParaRPr lang="en-GB" sz="1900" kern="1200" dirty="0">
            <a:latin typeface="Avenir LT Std 55 Roman" panose="020B0703020203020204" pitchFamily="34" charset="0"/>
          </a:endParaRPr>
        </a:p>
      </dsp:txBody>
      <dsp:txXfrm>
        <a:off x="7642457" y="767107"/>
        <a:ext cx="2018634" cy="17694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D914E-B561-4084-B514-38898B1CB920}">
      <dsp:nvSpPr>
        <dsp:cNvPr id="0" name=""/>
        <dsp:cNvSpPr/>
      </dsp:nvSpPr>
      <dsp:spPr>
        <a:xfrm>
          <a:off x="1157590" y="0"/>
          <a:ext cx="5068112" cy="5068112"/>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venir LT Std 55 Roman" panose="020B0703020203020204" pitchFamily="34" charset="0"/>
            </a:rPr>
            <a:t>Project idea or specific objective</a:t>
          </a:r>
        </a:p>
      </dsp:txBody>
      <dsp:txXfrm>
        <a:off x="2983124" y="253405"/>
        <a:ext cx="1417044" cy="760216"/>
      </dsp:txXfrm>
    </dsp:sp>
    <dsp:sp modelId="{EC670955-50CB-48CF-93F1-0CB73988C5DC}">
      <dsp:nvSpPr>
        <dsp:cNvPr id="0" name=""/>
        <dsp:cNvSpPr/>
      </dsp:nvSpPr>
      <dsp:spPr>
        <a:xfrm>
          <a:off x="1664401" y="1013622"/>
          <a:ext cx="4054489" cy="4054489"/>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venir LT Std 55 Roman" panose="020B0703020203020204" pitchFamily="34" charset="0"/>
            </a:rPr>
            <a:t>Partnership need</a:t>
          </a:r>
        </a:p>
      </dsp:txBody>
      <dsp:txXfrm>
        <a:off x="2983124" y="1256891"/>
        <a:ext cx="1417044" cy="729808"/>
      </dsp:txXfrm>
    </dsp:sp>
    <dsp:sp modelId="{0C61082E-0D91-4856-A032-0071B9A2103A}">
      <dsp:nvSpPr>
        <dsp:cNvPr id="0" name=""/>
        <dsp:cNvSpPr/>
      </dsp:nvSpPr>
      <dsp:spPr>
        <a:xfrm>
          <a:off x="2171212" y="2027244"/>
          <a:ext cx="3040867" cy="3040867"/>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venir LT Std 55 Roman" panose="020B0703020203020204" pitchFamily="34" charset="0"/>
            </a:rPr>
            <a:t>Delivery approach (partnership working)</a:t>
          </a:r>
        </a:p>
      </dsp:txBody>
      <dsp:txXfrm>
        <a:off x="2983124" y="2255309"/>
        <a:ext cx="1417044" cy="684195"/>
      </dsp:txXfrm>
    </dsp:sp>
    <dsp:sp modelId="{805838B9-908C-4C6E-BE5D-DD7BE5CAEDD5}">
      <dsp:nvSpPr>
        <dsp:cNvPr id="0" name=""/>
        <dsp:cNvSpPr/>
      </dsp:nvSpPr>
      <dsp:spPr>
        <a:xfrm>
          <a:off x="2678024" y="3040867"/>
          <a:ext cx="2027244" cy="2027244"/>
        </a:xfrm>
        <a:prstGeom prst="ellipse">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accent3"/>
              </a:solidFill>
              <a:latin typeface="Avenir LT Std 55 Roman" panose="020B0703020203020204" pitchFamily="34" charset="0"/>
            </a:rPr>
            <a:t>Organisational strategy</a:t>
          </a:r>
        </a:p>
      </dsp:txBody>
      <dsp:txXfrm>
        <a:off x="2974907" y="3547678"/>
        <a:ext cx="1433478" cy="10136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C2578-79E6-49ED-BE18-AC7FD2F0F03F}">
      <dsp:nvSpPr>
        <dsp:cNvPr id="0" name=""/>
        <dsp:cNvSpPr/>
      </dsp:nvSpPr>
      <dsp:spPr>
        <a:xfrm rot="5400000">
          <a:off x="453152" y="1933543"/>
          <a:ext cx="1343742" cy="2235957"/>
        </a:xfrm>
        <a:prstGeom prst="corner">
          <a:avLst>
            <a:gd name="adj1" fmla="val 16120"/>
            <a:gd name="adj2" fmla="val 16110"/>
          </a:avLst>
        </a:prstGeom>
        <a:solidFill>
          <a:schemeClr val="accent4">
            <a:alpha val="90000"/>
          </a:schemeClr>
        </a:solidFill>
        <a:ln w="12700" cap="flat" cmpd="sng" algn="ctr">
          <a:solidFill>
            <a:schemeClr val="accent4">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38CAC-A205-4091-B482-DCB081901638}">
      <dsp:nvSpPr>
        <dsp:cNvPr id="0" name=""/>
        <dsp:cNvSpPr/>
      </dsp:nvSpPr>
      <dsp:spPr>
        <a:xfrm>
          <a:off x="228848" y="2601612"/>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1: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What is the need for your partnership?</a:t>
          </a:r>
          <a:endParaRPr lang="en-GB" sz="1900" kern="1200" dirty="0">
            <a:latin typeface="Avenir LT Std 55 Roman" panose="020B0703020203020204" pitchFamily="34" charset="0"/>
          </a:endParaRPr>
        </a:p>
      </dsp:txBody>
      <dsp:txXfrm>
        <a:off x="228848" y="2601612"/>
        <a:ext cx="2018634" cy="1769451"/>
      </dsp:txXfrm>
    </dsp:sp>
    <dsp:sp modelId="{08430D64-1D28-4917-8A2A-2949BC9D1611}">
      <dsp:nvSpPr>
        <dsp:cNvPr id="0" name=""/>
        <dsp:cNvSpPr/>
      </dsp:nvSpPr>
      <dsp:spPr>
        <a:xfrm>
          <a:off x="1866609" y="1768929"/>
          <a:ext cx="380874" cy="380874"/>
        </a:xfrm>
        <a:prstGeom prst="triangle">
          <a:avLst>
            <a:gd name="adj" fmla="val 100000"/>
          </a:avLst>
        </a:prstGeom>
        <a:solidFill>
          <a:schemeClr val="accent4">
            <a:alpha val="83333"/>
          </a:schemeClr>
        </a:solidFill>
        <a:ln w="12700" cap="flat" cmpd="sng" algn="ctr">
          <a:solidFill>
            <a:schemeClr val="accent4">
              <a:alpha val="8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EA70C-17AA-43A3-AE90-2620193F1CF1}">
      <dsp:nvSpPr>
        <dsp:cNvPr id="0" name=""/>
        <dsp:cNvSpPr/>
      </dsp:nvSpPr>
      <dsp:spPr>
        <a:xfrm rot="5400000">
          <a:off x="2924355" y="1322041"/>
          <a:ext cx="1343742" cy="2235957"/>
        </a:xfrm>
        <a:prstGeom prst="corner">
          <a:avLst>
            <a:gd name="adj1" fmla="val 16120"/>
            <a:gd name="adj2" fmla="val 16110"/>
          </a:avLst>
        </a:prstGeom>
        <a:solidFill>
          <a:schemeClr val="accent4">
            <a:alpha val="76667"/>
          </a:schemeClr>
        </a:solidFill>
        <a:ln w="12700" cap="flat" cmpd="sng" algn="ctr">
          <a:solidFill>
            <a:schemeClr val="accent4">
              <a:alpha val="7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B76BA-283A-4053-83B9-3DC616E25677}">
      <dsp:nvSpPr>
        <dsp:cNvPr id="0" name=""/>
        <dsp:cNvSpPr/>
      </dsp:nvSpPr>
      <dsp:spPr>
        <a:xfrm>
          <a:off x="2700051" y="1990111"/>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2: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suitable partners</a:t>
          </a:r>
          <a:endParaRPr lang="en-GB" sz="1900" kern="1200" dirty="0">
            <a:latin typeface="Avenir LT Std 55 Roman" panose="020B0703020203020204" pitchFamily="34" charset="0"/>
          </a:endParaRPr>
        </a:p>
      </dsp:txBody>
      <dsp:txXfrm>
        <a:off x="2700051" y="1990111"/>
        <a:ext cx="2018634" cy="1769451"/>
      </dsp:txXfrm>
    </dsp:sp>
    <dsp:sp modelId="{4759CF29-9CA0-46DE-9A05-FDDD7984880C}">
      <dsp:nvSpPr>
        <dsp:cNvPr id="0" name=""/>
        <dsp:cNvSpPr/>
      </dsp:nvSpPr>
      <dsp:spPr>
        <a:xfrm>
          <a:off x="4337812" y="1157428"/>
          <a:ext cx="380874" cy="380874"/>
        </a:xfrm>
        <a:prstGeom prst="triangle">
          <a:avLst>
            <a:gd name="adj" fmla="val 100000"/>
          </a:avLst>
        </a:prstGeom>
        <a:solidFill>
          <a:schemeClr val="accent4">
            <a:alpha val="70000"/>
          </a:schemeClr>
        </a:solidFill>
        <a:ln w="12700" cap="flat" cmpd="sng" algn="ctr">
          <a:solidFill>
            <a:schemeClr val="accent4">
              <a:alpha val="7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E8EF3-BA46-4CA2-AEA7-7164AAC60C6A}">
      <dsp:nvSpPr>
        <dsp:cNvPr id="0" name=""/>
        <dsp:cNvSpPr/>
      </dsp:nvSpPr>
      <dsp:spPr>
        <a:xfrm rot="5400000">
          <a:off x="5395558" y="710540"/>
          <a:ext cx="1343742" cy="2235957"/>
        </a:xfrm>
        <a:prstGeom prst="corner">
          <a:avLst>
            <a:gd name="adj1" fmla="val 16120"/>
            <a:gd name="adj2" fmla="val 16110"/>
          </a:avLst>
        </a:prstGeom>
        <a:solidFill>
          <a:schemeClr val="accent4">
            <a:alpha val="63333"/>
          </a:schemeClr>
        </a:solidFill>
        <a:ln w="12700" cap="flat" cmpd="sng" algn="ctr">
          <a:solidFill>
            <a:schemeClr val="accent4">
              <a:alpha val="6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31DD-160E-4522-A206-13C689814C4C}">
      <dsp:nvSpPr>
        <dsp:cNvPr id="0" name=""/>
        <dsp:cNvSpPr/>
      </dsp:nvSpPr>
      <dsp:spPr>
        <a:xfrm>
          <a:off x="5171254" y="1378609"/>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3: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Engaging new partners</a:t>
          </a:r>
          <a:endParaRPr lang="en-GB" sz="1900" kern="1200" dirty="0">
            <a:latin typeface="Avenir LT Std 55 Roman" panose="020B0703020203020204" pitchFamily="34" charset="0"/>
          </a:endParaRPr>
        </a:p>
      </dsp:txBody>
      <dsp:txXfrm>
        <a:off x="5171254" y="1378609"/>
        <a:ext cx="2018634" cy="1769451"/>
      </dsp:txXfrm>
    </dsp:sp>
    <dsp:sp modelId="{A2BCEE44-5C7C-466B-B914-39DE0E43F13F}">
      <dsp:nvSpPr>
        <dsp:cNvPr id="0" name=""/>
        <dsp:cNvSpPr/>
      </dsp:nvSpPr>
      <dsp:spPr>
        <a:xfrm>
          <a:off x="6809014" y="545926"/>
          <a:ext cx="380874" cy="380874"/>
        </a:xfrm>
        <a:prstGeom prst="triangle">
          <a:avLst>
            <a:gd name="adj" fmla="val 100000"/>
          </a:avLst>
        </a:prstGeom>
        <a:solidFill>
          <a:schemeClr val="accent4">
            <a:alpha val="56667"/>
          </a:schemeClr>
        </a:solidFill>
        <a:ln w="12700" cap="flat" cmpd="sng" algn="ctr">
          <a:solidFill>
            <a:schemeClr val="accent2">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64AE0-3AC9-4EA6-AACC-FA63BD2BDC49}">
      <dsp:nvSpPr>
        <dsp:cNvPr id="0" name=""/>
        <dsp:cNvSpPr/>
      </dsp:nvSpPr>
      <dsp:spPr>
        <a:xfrm rot="5400000">
          <a:off x="7866761" y="99038"/>
          <a:ext cx="1343742" cy="2235957"/>
        </a:xfrm>
        <a:prstGeom prst="corner">
          <a:avLst>
            <a:gd name="adj1" fmla="val 16120"/>
            <a:gd name="adj2" fmla="val 16110"/>
          </a:avLst>
        </a:prstGeom>
        <a:solidFill>
          <a:schemeClr val="accent4">
            <a:alpha val="50000"/>
          </a:schemeClr>
        </a:solidFill>
        <a:ln w="12700" cap="flat" cmpd="sng" algn="ctr">
          <a:solidFill>
            <a:schemeClr val="accent4">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27049-0D1E-43B8-9D86-490A261F47A6}">
      <dsp:nvSpPr>
        <dsp:cNvPr id="0" name=""/>
        <dsp:cNvSpPr/>
      </dsp:nvSpPr>
      <dsp:spPr>
        <a:xfrm>
          <a:off x="7642457" y="767107"/>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4: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what you want your partnership to achieve</a:t>
          </a:r>
          <a:endParaRPr lang="en-GB" sz="1900" kern="1200" dirty="0">
            <a:latin typeface="Avenir LT Std 55 Roman" panose="020B0703020203020204" pitchFamily="34" charset="0"/>
          </a:endParaRPr>
        </a:p>
      </dsp:txBody>
      <dsp:txXfrm>
        <a:off x="7642457" y="767107"/>
        <a:ext cx="2018634" cy="17694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EFFFE-CAC3-46B2-ADAF-5141C5E8FCDF}">
      <dsp:nvSpPr>
        <dsp:cNvPr id="0" name=""/>
        <dsp:cNvSpPr/>
      </dsp:nvSpPr>
      <dsp:spPr>
        <a:xfrm>
          <a:off x="1119299" y="1315268"/>
          <a:ext cx="3945804" cy="3945804"/>
        </a:xfrm>
        <a:prstGeom prst="ellipse">
          <a:avLst/>
        </a:prstGeom>
        <a:solidFill>
          <a:schemeClr val="accent3">
            <a:lumMod val="5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3ED6F-4EAD-4650-82E8-43E7DCF3E96A}">
      <dsp:nvSpPr>
        <dsp:cNvPr id="0" name=""/>
        <dsp:cNvSpPr/>
      </dsp:nvSpPr>
      <dsp:spPr>
        <a:xfrm>
          <a:off x="1683220" y="1879189"/>
          <a:ext cx="2817962" cy="2817962"/>
        </a:xfrm>
        <a:prstGeom prst="ellipse">
          <a:avLst/>
        </a:prstGeom>
        <a:solidFill>
          <a:schemeClr val="accent3"/>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F9C34-BB21-4D9B-8530-FB803852A7E7}">
      <dsp:nvSpPr>
        <dsp:cNvPr id="0" name=""/>
        <dsp:cNvSpPr/>
      </dsp:nvSpPr>
      <dsp:spPr>
        <a:xfrm>
          <a:off x="2246813" y="2442781"/>
          <a:ext cx="1690777" cy="1690777"/>
        </a:xfrm>
        <a:prstGeom prst="ellipse">
          <a:avLst/>
        </a:prstGeom>
        <a:solidFill>
          <a:schemeClr val="accent3">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7B265-D17C-4312-BEDB-F008BC288536}">
      <dsp:nvSpPr>
        <dsp:cNvPr id="0" name=""/>
        <dsp:cNvSpPr/>
      </dsp:nvSpPr>
      <dsp:spPr>
        <a:xfrm>
          <a:off x="2810405" y="3006374"/>
          <a:ext cx="563592" cy="563592"/>
        </a:xfrm>
        <a:prstGeom prst="ellipse">
          <a:avLst/>
        </a:prstGeom>
        <a:solidFill>
          <a:schemeClr val="accent3">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E6D5D-C33E-4F17-BADC-EABF20C21EE4}">
      <dsp:nvSpPr>
        <dsp:cNvPr id="0" name=""/>
        <dsp:cNvSpPr/>
      </dsp:nvSpPr>
      <dsp:spPr>
        <a:xfrm>
          <a:off x="5722738" y="0"/>
          <a:ext cx="1972902" cy="9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Avenir LT Std 45 Book" panose="020B0502020203020204" pitchFamily="34" charset="0"/>
              <a:ea typeface="+mn-ea"/>
              <a:cs typeface="+mn-cs"/>
            </a:rPr>
            <a:t>Local community organisations known to you</a:t>
          </a:r>
        </a:p>
      </dsp:txBody>
      <dsp:txXfrm>
        <a:off x="5722738" y="0"/>
        <a:ext cx="1972902" cy="943704"/>
      </dsp:txXfrm>
    </dsp:sp>
    <dsp:sp modelId="{2C400856-EF73-4019-835B-BA8F691B6BFD}">
      <dsp:nvSpPr>
        <dsp:cNvPr id="0" name=""/>
        <dsp:cNvSpPr/>
      </dsp:nvSpPr>
      <dsp:spPr>
        <a:xfrm>
          <a:off x="5229512" y="471852"/>
          <a:ext cx="493225" cy="0"/>
        </a:xfrm>
        <a:prstGeom prst="lin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FBFCB42D-3182-49AA-8444-1666A574D49D}">
      <dsp:nvSpPr>
        <dsp:cNvPr id="0" name=""/>
        <dsp:cNvSpPr/>
      </dsp:nvSpPr>
      <dsp:spPr>
        <a:xfrm rot="5400000">
          <a:off x="2750232" y="782584"/>
          <a:ext cx="2788368" cy="2170192"/>
        </a:xfrm>
        <a:prstGeom prst="lin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D5803A9C-9087-4969-AC19-D84DEB2339C1}">
      <dsp:nvSpPr>
        <dsp:cNvPr id="0" name=""/>
        <dsp:cNvSpPr/>
      </dsp:nvSpPr>
      <dsp:spPr>
        <a:xfrm>
          <a:off x="5722738" y="943704"/>
          <a:ext cx="1972902" cy="9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Avenir LT Std 45 Book" panose="020B0502020203020204" pitchFamily="34" charset="0"/>
              <a:ea typeface="+mn-ea"/>
              <a:cs typeface="+mn-cs"/>
            </a:rPr>
            <a:t>Local organisations known to colleagues in other departments (e.g. Culture, Education, Public Health)</a:t>
          </a:r>
        </a:p>
      </dsp:txBody>
      <dsp:txXfrm>
        <a:off x="5722738" y="943704"/>
        <a:ext cx="1972902" cy="943704"/>
      </dsp:txXfrm>
    </dsp:sp>
    <dsp:sp modelId="{27148630-0E0A-4A38-87E0-526965F386F7}">
      <dsp:nvSpPr>
        <dsp:cNvPr id="0" name=""/>
        <dsp:cNvSpPr/>
      </dsp:nvSpPr>
      <dsp:spPr>
        <a:xfrm>
          <a:off x="5229512" y="1415557"/>
          <a:ext cx="493225" cy="0"/>
        </a:xfrm>
        <a:prstGeom prst="lin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C8FF5FB9-4238-4856-8CBE-60141E13F230}">
      <dsp:nvSpPr>
        <dsp:cNvPr id="0" name=""/>
        <dsp:cNvSpPr/>
      </dsp:nvSpPr>
      <dsp:spPr>
        <a:xfrm rot="5400000">
          <a:off x="3232935" y="1710835"/>
          <a:ext cx="2289882" cy="1699984"/>
        </a:xfrm>
        <a:prstGeom prst="lin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36005662-0048-4A73-A4B1-4A6201BF946E}">
      <dsp:nvSpPr>
        <dsp:cNvPr id="0" name=""/>
        <dsp:cNvSpPr/>
      </dsp:nvSpPr>
      <dsp:spPr>
        <a:xfrm>
          <a:off x="5722738" y="1887409"/>
          <a:ext cx="1972902" cy="9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Avenir LT Std 45 Book" panose="020B0502020203020204" pitchFamily="34" charset="0"/>
              <a:ea typeface="+mn-ea"/>
              <a:cs typeface="+mn-cs"/>
            </a:rPr>
            <a:t>Organisations that have engaged with other library services in London or National Bodies (e.g. Libraries Connected)</a:t>
          </a:r>
        </a:p>
      </dsp:txBody>
      <dsp:txXfrm>
        <a:off x="5722738" y="1887409"/>
        <a:ext cx="1972902" cy="943704"/>
      </dsp:txXfrm>
    </dsp:sp>
    <dsp:sp modelId="{88EE63C8-CE9A-4E3B-A8CB-EBE4ACA28DE3}">
      <dsp:nvSpPr>
        <dsp:cNvPr id="0" name=""/>
        <dsp:cNvSpPr/>
      </dsp:nvSpPr>
      <dsp:spPr>
        <a:xfrm>
          <a:off x="5229512" y="2359262"/>
          <a:ext cx="493225" cy="0"/>
        </a:xfrm>
        <a:prstGeom prst="lin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BF1A6249-9115-4941-BEBD-8E01B5B223DF}">
      <dsp:nvSpPr>
        <dsp:cNvPr id="0" name=""/>
        <dsp:cNvSpPr/>
      </dsp:nvSpPr>
      <dsp:spPr>
        <a:xfrm rot="5400000">
          <a:off x="3700184" y="2575952"/>
          <a:ext cx="1746676" cy="1311980"/>
        </a:xfrm>
        <a:prstGeom prst="lin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5AEB4811-3B39-4DBA-8757-477DB313F289}">
      <dsp:nvSpPr>
        <dsp:cNvPr id="0" name=""/>
        <dsp:cNvSpPr/>
      </dsp:nvSpPr>
      <dsp:spPr>
        <a:xfrm>
          <a:off x="5722738" y="2831114"/>
          <a:ext cx="1972902" cy="943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Avenir LT Std 45 Book" panose="020B0502020203020204" pitchFamily="34" charset="0"/>
              <a:ea typeface="+mn-ea"/>
              <a:cs typeface="+mn-cs"/>
            </a:rPr>
            <a:t>Organisations that are not local and have not worked with you or anyone known to you</a:t>
          </a:r>
        </a:p>
      </dsp:txBody>
      <dsp:txXfrm>
        <a:off x="5722738" y="2831114"/>
        <a:ext cx="1972902" cy="943704"/>
      </dsp:txXfrm>
    </dsp:sp>
    <dsp:sp modelId="{F3A6833A-A3D5-408F-B176-91B9D7E7C254}">
      <dsp:nvSpPr>
        <dsp:cNvPr id="0" name=""/>
        <dsp:cNvSpPr/>
      </dsp:nvSpPr>
      <dsp:spPr>
        <a:xfrm>
          <a:off x="5229512" y="3302967"/>
          <a:ext cx="493225" cy="0"/>
        </a:xfrm>
        <a:prstGeom prst="lin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C197A2B2-5D65-4756-95B0-69582326A893}">
      <dsp:nvSpPr>
        <dsp:cNvPr id="0" name=""/>
        <dsp:cNvSpPr/>
      </dsp:nvSpPr>
      <dsp:spPr>
        <a:xfrm rot="5400000">
          <a:off x="4168551" y="3444490"/>
          <a:ext cx="1200576" cy="916741"/>
        </a:xfrm>
        <a:prstGeom prst="line">
          <a:avLst/>
        </a:prstGeom>
        <a:solidFill>
          <a:schemeClr val="accent3"/>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C2578-79E6-49ED-BE18-AC7FD2F0F03F}">
      <dsp:nvSpPr>
        <dsp:cNvPr id="0" name=""/>
        <dsp:cNvSpPr/>
      </dsp:nvSpPr>
      <dsp:spPr>
        <a:xfrm rot="5400000">
          <a:off x="453152" y="1933543"/>
          <a:ext cx="1343742" cy="2235957"/>
        </a:xfrm>
        <a:prstGeom prst="corner">
          <a:avLst>
            <a:gd name="adj1" fmla="val 16120"/>
            <a:gd name="adj2" fmla="val 16110"/>
          </a:avLst>
        </a:prstGeom>
        <a:solidFill>
          <a:schemeClr val="accent4">
            <a:alpha val="90000"/>
          </a:schemeClr>
        </a:solidFill>
        <a:ln w="12700" cap="flat" cmpd="sng" algn="ctr">
          <a:solidFill>
            <a:schemeClr val="accent4">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38CAC-A205-4091-B482-DCB081901638}">
      <dsp:nvSpPr>
        <dsp:cNvPr id="0" name=""/>
        <dsp:cNvSpPr/>
      </dsp:nvSpPr>
      <dsp:spPr>
        <a:xfrm>
          <a:off x="228848" y="2601612"/>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1: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What is the need for your partnership?</a:t>
          </a:r>
          <a:endParaRPr lang="en-GB" sz="1900" kern="1200" dirty="0">
            <a:latin typeface="Avenir LT Std 55 Roman" panose="020B0703020203020204" pitchFamily="34" charset="0"/>
          </a:endParaRPr>
        </a:p>
      </dsp:txBody>
      <dsp:txXfrm>
        <a:off x="228848" y="2601612"/>
        <a:ext cx="2018634" cy="1769451"/>
      </dsp:txXfrm>
    </dsp:sp>
    <dsp:sp modelId="{08430D64-1D28-4917-8A2A-2949BC9D1611}">
      <dsp:nvSpPr>
        <dsp:cNvPr id="0" name=""/>
        <dsp:cNvSpPr/>
      </dsp:nvSpPr>
      <dsp:spPr>
        <a:xfrm>
          <a:off x="1866609" y="1768929"/>
          <a:ext cx="380874" cy="380874"/>
        </a:xfrm>
        <a:prstGeom prst="triangle">
          <a:avLst>
            <a:gd name="adj" fmla="val 100000"/>
          </a:avLst>
        </a:prstGeom>
        <a:solidFill>
          <a:schemeClr val="accent4">
            <a:alpha val="83333"/>
          </a:schemeClr>
        </a:solidFill>
        <a:ln w="12700" cap="flat" cmpd="sng" algn="ctr">
          <a:solidFill>
            <a:schemeClr val="accent4">
              <a:alpha val="8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EA70C-17AA-43A3-AE90-2620193F1CF1}">
      <dsp:nvSpPr>
        <dsp:cNvPr id="0" name=""/>
        <dsp:cNvSpPr/>
      </dsp:nvSpPr>
      <dsp:spPr>
        <a:xfrm rot="5400000">
          <a:off x="2924355" y="1322041"/>
          <a:ext cx="1343742" cy="2235957"/>
        </a:xfrm>
        <a:prstGeom prst="corner">
          <a:avLst>
            <a:gd name="adj1" fmla="val 16120"/>
            <a:gd name="adj2" fmla="val 16110"/>
          </a:avLst>
        </a:prstGeom>
        <a:solidFill>
          <a:schemeClr val="accent4">
            <a:alpha val="76667"/>
          </a:schemeClr>
        </a:solidFill>
        <a:ln w="12700" cap="flat" cmpd="sng" algn="ctr">
          <a:solidFill>
            <a:schemeClr val="accent4">
              <a:alpha val="7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B76BA-283A-4053-83B9-3DC616E25677}">
      <dsp:nvSpPr>
        <dsp:cNvPr id="0" name=""/>
        <dsp:cNvSpPr/>
      </dsp:nvSpPr>
      <dsp:spPr>
        <a:xfrm>
          <a:off x="2700051" y="1990111"/>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2: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suitable partners</a:t>
          </a:r>
          <a:endParaRPr lang="en-GB" sz="1900" kern="1200" dirty="0">
            <a:latin typeface="Avenir LT Std 55 Roman" panose="020B0703020203020204" pitchFamily="34" charset="0"/>
          </a:endParaRPr>
        </a:p>
      </dsp:txBody>
      <dsp:txXfrm>
        <a:off x="2700051" y="1990111"/>
        <a:ext cx="2018634" cy="1769451"/>
      </dsp:txXfrm>
    </dsp:sp>
    <dsp:sp modelId="{4759CF29-9CA0-46DE-9A05-FDDD7984880C}">
      <dsp:nvSpPr>
        <dsp:cNvPr id="0" name=""/>
        <dsp:cNvSpPr/>
      </dsp:nvSpPr>
      <dsp:spPr>
        <a:xfrm>
          <a:off x="4337812" y="1157428"/>
          <a:ext cx="380874" cy="380874"/>
        </a:xfrm>
        <a:prstGeom prst="triangle">
          <a:avLst>
            <a:gd name="adj" fmla="val 100000"/>
          </a:avLst>
        </a:prstGeom>
        <a:solidFill>
          <a:schemeClr val="accent4">
            <a:alpha val="70000"/>
          </a:schemeClr>
        </a:solidFill>
        <a:ln w="12700" cap="flat" cmpd="sng" algn="ctr">
          <a:solidFill>
            <a:schemeClr val="accent4">
              <a:alpha val="7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E8EF3-BA46-4CA2-AEA7-7164AAC60C6A}">
      <dsp:nvSpPr>
        <dsp:cNvPr id="0" name=""/>
        <dsp:cNvSpPr/>
      </dsp:nvSpPr>
      <dsp:spPr>
        <a:xfrm rot="5400000">
          <a:off x="5395558" y="710540"/>
          <a:ext cx="1343742" cy="2235957"/>
        </a:xfrm>
        <a:prstGeom prst="corner">
          <a:avLst>
            <a:gd name="adj1" fmla="val 16120"/>
            <a:gd name="adj2" fmla="val 16110"/>
          </a:avLst>
        </a:prstGeom>
        <a:solidFill>
          <a:schemeClr val="accent4">
            <a:alpha val="63333"/>
          </a:schemeClr>
        </a:solidFill>
        <a:ln w="12700" cap="flat" cmpd="sng" algn="ctr">
          <a:solidFill>
            <a:schemeClr val="accent4">
              <a:alpha val="6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31DD-160E-4522-A206-13C689814C4C}">
      <dsp:nvSpPr>
        <dsp:cNvPr id="0" name=""/>
        <dsp:cNvSpPr/>
      </dsp:nvSpPr>
      <dsp:spPr>
        <a:xfrm>
          <a:off x="5171254" y="1378609"/>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3: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Engaging new partners</a:t>
          </a:r>
          <a:endParaRPr lang="en-GB" sz="1900" kern="1200" dirty="0">
            <a:latin typeface="Avenir LT Std 55 Roman" panose="020B0703020203020204" pitchFamily="34" charset="0"/>
          </a:endParaRPr>
        </a:p>
      </dsp:txBody>
      <dsp:txXfrm>
        <a:off x="5171254" y="1378609"/>
        <a:ext cx="2018634" cy="1769451"/>
      </dsp:txXfrm>
    </dsp:sp>
    <dsp:sp modelId="{A2BCEE44-5C7C-466B-B914-39DE0E43F13F}">
      <dsp:nvSpPr>
        <dsp:cNvPr id="0" name=""/>
        <dsp:cNvSpPr/>
      </dsp:nvSpPr>
      <dsp:spPr>
        <a:xfrm>
          <a:off x="6809014" y="545926"/>
          <a:ext cx="380874" cy="380874"/>
        </a:xfrm>
        <a:prstGeom prst="triangle">
          <a:avLst>
            <a:gd name="adj" fmla="val 100000"/>
          </a:avLst>
        </a:prstGeom>
        <a:solidFill>
          <a:schemeClr val="accent4">
            <a:alpha val="56667"/>
          </a:schemeClr>
        </a:solidFill>
        <a:ln w="12700" cap="flat" cmpd="sng" algn="ctr">
          <a:solidFill>
            <a:schemeClr val="accent2">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64AE0-3AC9-4EA6-AACC-FA63BD2BDC49}">
      <dsp:nvSpPr>
        <dsp:cNvPr id="0" name=""/>
        <dsp:cNvSpPr/>
      </dsp:nvSpPr>
      <dsp:spPr>
        <a:xfrm rot="5400000">
          <a:off x="7866761" y="99038"/>
          <a:ext cx="1343742" cy="2235957"/>
        </a:xfrm>
        <a:prstGeom prst="corner">
          <a:avLst>
            <a:gd name="adj1" fmla="val 16120"/>
            <a:gd name="adj2" fmla="val 16110"/>
          </a:avLst>
        </a:prstGeom>
        <a:solidFill>
          <a:schemeClr val="accent4">
            <a:alpha val="50000"/>
          </a:schemeClr>
        </a:solidFill>
        <a:ln w="12700" cap="flat" cmpd="sng" algn="ctr">
          <a:solidFill>
            <a:schemeClr val="accent4">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27049-0D1E-43B8-9D86-490A261F47A6}">
      <dsp:nvSpPr>
        <dsp:cNvPr id="0" name=""/>
        <dsp:cNvSpPr/>
      </dsp:nvSpPr>
      <dsp:spPr>
        <a:xfrm>
          <a:off x="7642457" y="767107"/>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4: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what you want your partnership to achieve</a:t>
          </a:r>
          <a:endParaRPr lang="en-GB" sz="1900" kern="1200" dirty="0">
            <a:latin typeface="Avenir LT Std 55 Roman" panose="020B0703020203020204" pitchFamily="34" charset="0"/>
          </a:endParaRPr>
        </a:p>
      </dsp:txBody>
      <dsp:txXfrm>
        <a:off x="7642457" y="767107"/>
        <a:ext cx="2018634" cy="17694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380C5-6A88-4DC6-9AEA-CEC1D6F17E14}">
      <dsp:nvSpPr>
        <dsp:cNvPr id="0" name=""/>
        <dsp:cNvSpPr/>
      </dsp:nvSpPr>
      <dsp:spPr>
        <a:xfrm>
          <a:off x="0" y="809587"/>
          <a:ext cx="2555378" cy="15332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venir LT Std 45 Book" panose="020B0502020203020204" pitchFamily="34" charset="0"/>
            </a:rPr>
            <a:t>Resources</a:t>
          </a:r>
        </a:p>
        <a:p>
          <a:pPr marL="0" lvl="0" indent="0" algn="ctr" defTabSz="800100">
            <a:lnSpc>
              <a:spcPct val="90000"/>
            </a:lnSpc>
            <a:spcBef>
              <a:spcPct val="0"/>
            </a:spcBef>
            <a:spcAft>
              <a:spcPct val="35000"/>
            </a:spcAft>
            <a:buNone/>
          </a:pPr>
          <a:r>
            <a:rPr lang="en-GB" sz="1400" i="1" kern="1200" dirty="0">
              <a:latin typeface="Avenir LT Std 45 Book" panose="020B0502020203020204" pitchFamily="34" charset="0"/>
            </a:rPr>
            <a:t>(e.g. spaces, collections, IT and other facilities)</a:t>
          </a:r>
        </a:p>
      </dsp:txBody>
      <dsp:txXfrm>
        <a:off x="0" y="809587"/>
        <a:ext cx="2555378" cy="1533227"/>
      </dsp:txXfrm>
    </dsp:sp>
    <dsp:sp modelId="{4CA27E65-0F24-4528-B63A-444326076CD1}">
      <dsp:nvSpPr>
        <dsp:cNvPr id="0" name=""/>
        <dsp:cNvSpPr/>
      </dsp:nvSpPr>
      <dsp:spPr>
        <a:xfrm>
          <a:off x="2810916" y="809587"/>
          <a:ext cx="2555378" cy="153322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venir LT Std 45 Book" panose="020B0502020203020204" pitchFamily="34" charset="0"/>
            </a:rPr>
            <a:t>Staff skills </a:t>
          </a:r>
        </a:p>
        <a:p>
          <a:pPr marL="0" lvl="0" indent="0" algn="ctr" defTabSz="889000">
            <a:lnSpc>
              <a:spcPct val="90000"/>
            </a:lnSpc>
            <a:spcBef>
              <a:spcPct val="0"/>
            </a:spcBef>
            <a:spcAft>
              <a:spcPct val="35000"/>
            </a:spcAft>
            <a:buNone/>
          </a:pPr>
          <a:r>
            <a:rPr lang="en-GB" sz="1400" i="1" kern="1200" dirty="0">
              <a:latin typeface="Avenir LT Std 45 Book" panose="020B0502020203020204" pitchFamily="34" charset="0"/>
            </a:rPr>
            <a:t>(e.g. project management, information management, community engagement etc.)</a:t>
          </a:r>
        </a:p>
      </dsp:txBody>
      <dsp:txXfrm>
        <a:off x="2810916" y="809587"/>
        <a:ext cx="2555378" cy="1533227"/>
      </dsp:txXfrm>
    </dsp:sp>
    <dsp:sp modelId="{A5219560-6DAF-4D89-82A8-533B1030721A}">
      <dsp:nvSpPr>
        <dsp:cNvPr id="0" name=""/>
        <dsp:cNvSpPr/>
      </dsp:nvSpPr>
      <dsp:spPr>
        <a:xfrm>
          <a:off x="5621833" y="809587"/>
          <a:ext cx="2555378" cy="1533227"/>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venir LT Std 45 Book" panose="020B0502020203020204" pitchFamily="34" charset="0"/>
            </a:rPr>
            <a:t>Audiences</a:t>
          </a:r>
        </a:p>
        <a:p>
          <a:pPr marL="0" lvl="0" indent="0" algn="ctr" defTabSz="800100">
            <a:lnSpc>
              <a:spcPct val="90000"/>
            </a:lnSpc>
            <a:spcBef>
              <a:spcPct val="0"/>
            </a:spcBef>
            <a:spcAft>
              <a:spcPct val="35000"/>
            </a:spcAft>
            <a:buNone/>
          </a:pPr>
          <a:r>
            <a:rPr lang="en-GB" sz="1400" i="1" kern="1200" dirty="0">
              <a:latin typeface="Avenir LT Std 45 Book" panose="020B0502020203020204" pitchFamily="34" charset="0"/>
            </a:rPr>
            <a:t>(e.g. reach into communities, footfall)</a:t>
          </a:r>
        </a:p>
      </dsp:txBody>
      <dsp:txXfrm>
        <a:off x="5621833" y="809587"/>
        <a:ext cx="2555378" cy="1533227"/>
      </dsp:txXfrm>
    </dsp:sp>
    <dsp:sp modelId="{0444EE07-8C12-4389-A819-40770169D8A5}">
      <dsp:nvSpPr>
        <dsp:cNvPr id="0" name=""/>
        <dsp:cNvSpPr/>
      </dsp:nvSpPr>
      <dsp:spPr>
        <a:xfrm>
          <a:off x="1405458" y="2598352"/>
          <a:ext cx="2555378" cy="1533227"/>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venir LT Std 45 Book" panose="020B0502020203020204" pitchFamily="34" charset="0"/>
            </a:rPr>
            <a:t>Existing partnerships and networks </a:t>
          </a:r>
        </a:p>
        <a:p>
          <a:pPr marL="0" lvl="0" indent="0" algn="ctr" defTabSz="800100">
            <a:lnSpc>
              <a:spcPct val="90000"/>
            </a:lnSpc>
            <a:spcBef>
              <a:spcPct val="0"/>
            </a:spcBef>
            <a:spcAft>
              <a:spcPct val="35000"/>
            </a:spcAft>
            <a:buNone/>
          </a:pPr>
          <a:r>
            <a:rPr lang="en-GB" sz="1400" kern="1200" dirty="0">
              <a:latin typeface="Avenir LT Std 45 Book" panose="020B0502020203020204" pitchFamily="34" charset="0"/>
            </a:rPr>
            <a:t>Think about local authority networks as well as external partnerships.</a:t>
          </a:r>
        </a:p>
      </dsp:txBody>
      <dsp:txXfrm>
        <a:off x="1405458" y="2598352"/>
        <a:ext cx="2555378" cy="1533227"/>
      </dsp:txXfrm>
    </dsp:sp>
    <dsp:sp modelId="{035F7C06-182C-421C-BD46-B417C44B91D5}">
      <dsp:nvSpPr>
        <dsp:cNvPr id="0" name=""/>
        <dsp:cNvSpPr/>
      </dsp:nvSpPr>
      <dsp:spPr>
        <a:xfrm>
          <a:off x="4216374" y="2598352"/>
          <a:ext cx="2555378" cy="1533227"/>
        </a:xfrm>
        <a:prstGeom prst="rect">
          <a:avLst/>
        </a:prstGeom>
        <a:solidFill>
          <a:schemeClr val="accent5">
            <a:hueOff val="-19084579"/>
            <a:satOff val="45944"/>
            <a:lumOff val="3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Avenir LT Std 45 Book" panose="020B0502020203020204" pitchFamily="34" charset="0"/>
            </a:rPr>
            <a:t>Impact</a:t>
          </a:r>
        </a:p>
        <a:p>
          <a:pPr marL="0" lvl="0" indent="0" algn="ctr" defTabSz="889000">
            <a:lnSpc>
              <a:spcPct val="90000"/>
            </a:lnSpc>
            <a:spcBef>
              <a:spcPct val="0"/>
            </a:spcBef>
            <a:spcAft>
              <a:spcPct val="35000"/>
            </a:spcAft>
            <a:buNone/>
          </a:pPr>
          <a:r>
            <a:rPr lang="en-GB" sz="1400" kern="1200" dirty="0">
              <a:latin typeface="Avenir LT Std 45 Book" panose="020B0502020203020204" pitchFamily="34" charset="0"/>
            </a:rPr>
            <a:t>It can be summed up in the question "what difference do we make?"</a:t>
          </a:r>
        </a:p>
      </dsp:txBody>
      <dsp:txXfrm>
        <a:off x="4216374" y="2598352"/>
        <a:ext cx="2555378" cy="15332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C2578-79E6-49ED-BE18-AC7FD2F0F03F}">
      <dsp:nvSpPr>
        <dsp:cNvPr id="0" name=""/>
        <dsp:cNvSpPr/>
      </dsp:nvSpPr>
      <dsp:spPr>
        <a:xfrm rot="5400000">
          <a:off x="453152" y="1933543"/>
          <a:ext cx="1343742" cy="2235957"/>
        </a:xfrm>
        <a:prstGeom prst="corner">
          <a:avLst>
            <a:gd name="adj1" fmla="val 16120"/>
            <a:gd name="adj2" fmla="val 16110"/>
          </a:avLst>
        </a:prstGeom>
        <a:solidFill>
          <a:schemeClr val="accent4">
            <a:alpha val="90000"/>
          </a:schemeClr>
        </a:solidFill>
        <a:ln w="12700" cap="flat" cmpd="sng" algn="ctr">
          <a:solidFill>
            <a:schemeClr val="accent4">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838CAC-A205-4091-B482-DCB081901638}">
      <dsp:nvSpPr>
        <dsp:cNvPr id="0" name=""/>
        <dsp:cNvSpPr/>
      </dsp:nvSpPr>
      <dsp:spPr>
        <a:xfrm>
          <a:off x="228848" y="2601612"/>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1: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What is the need for your partnership?</a:t>
          </a:r>
          <a:endParaRPr lang="en-GB" sz="1900" kern="1200" dirty="0">
            <a:latin typeface="Avenir LT Std 55 Roman" panose="020B0703020203020204" pitchFamily="34" charset="0"/>
          </a:endParaRPr>
        </a:p>
      </dsp:txBody>
      <dsp:txXfrm>
        <a:off x="228848" y="2601612"/>
        <a:ext cx="2018634" cy="1769451"/>
      </dsp:txXfrm>
    </dsp:sp>
    <dsp:sp modelId="{08430D64-1D28-4917-8A2A-2949BC9D1611}">
      <dsp:nvSpPr>
        <dsp:cNvPr id="0" name=""/>
        <dsp:cNvSpPr/>
      </dsp:nvSpPr>
      <dsp:spPr>
        <a:xfrm>
          <a:off x="1866609" y="1768929"/>
          <a:ext cx="380874" cy="380874"/>
        </a:xfrm>
        <a:prstGeom prst="triangle">
          <a:avLst>
            <a:gd name="adj" fmla="val 100000"/>
          </a:avLst>
        </a:prstGeom>
        <a:solidFill>
          <a:schemeClr val="accent4">
            <a:alpha val="83333"/>
          </a:schemeClr>
        </a:solidFill>
        <a:ln w="12700" cap="flat" cmpd="sng" algn="ctr">
          <a:solidFill>
            <a:schemeClr val="accent4">
              <a:alpha val="8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EA70C-17AA-43A3-AE90-2620193F1CF1}">
      <dsp:nvSpPr>
        <dsp:cNvPr id="0" name=""/>
        <dsp:cNvSpPr/>
      </dsp:nvSpPr>
      <dsp:spPr>
        <a:xfrm rot="5400000">
          <a:off x="2924355" y="1322041"/>
          <a:ext cx="1343742" cy="2235957"/>
        </a:xfrm>
        <a:prstGeom prst="corner">
          <a:avLst>
            <a:gd name="adj1" fmla="val 16120"/>
            <a:gd name="adj2" fmla="val 16110"/>
          </a:avLst>
        </a:prstGeom>
        <a:solidFill>
          <a:schemeClr val="accent4">
            <a:alpha val="76667"/>
          </a:schemeClr>
        </a:solidFill>
        <a:ln w="12700" cap="flat" cmpd="sng" algn="ctr">
          <a:solidFill>
            <a:schemeClr val="accent4">
              <a:alpha val="7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B76BA-283A-4053-83B9-3DC616E25677}">
      <dsp:nvSpPr>
        <dsp:cNvPr id="0" name=""/>
        <dsp:cNvSpPr/>
      </dsp:nvSpPr>
      <dsp:spPr>
        <a:xfrm>
          <a:off x="2700051" y="1990111"/>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2: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suitable partners</a:t>
          </a:r>
          <a:endParaRPr lang="en-GB" sz="1900" kern="1200" dirty="0">
            <a:latin typeface="Avenir LT Std 55 Roman" panose="020B0703020203020204" pitchFamily="34" charset="0"/>
          </a:endParaRPr>
        </a:p>
      </dsp:txBody>
      <dsp:txXfrm>
        <a:off x="2700051" y="1990111"/>
        <a:ext cx="2018634" cy="1769451"/>
      </dsp:txXfrm>
    </dsp:sp>
    <dsp:sp modelId="{4759CF29-9CA0-46DE-9A05-FDDD7984880C}">
      <dsp:nvSpPr>
        <dsp:cNvPr id="0" name=""/>
        <dsp:cNvSpPr/>
      </dsp:nvSpPr>
      <dsp:spPr>
        <a:xfrm>
          <a:off x="4337812" y="1157428"/>
          <a:ext cx="380874" cy="380874"/>
        </a:xfrm>
        <a:prstGeom prst="triangle">
          <a:avLst>
            <a:gd name="adj" fmla="val 100000"/>
          </a:avLst>
        </a:prstGeom>
        <a:solidFill>
          <a:schemeClr val="accent4">
            <a:alpha val="70000"/>
          </a:schemeClr>
        </a:solidFill>
        <a:ln w="12700" cap="flat" cmpd="sng" algn="ctr">
          <a:solidFill>
            <a:schemeClr val="accent4">
              <a:alpha val="7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E8EF3-BA46-4CA2-AEA7-7164AAC60C6A}">
      <dsp:nvSpPr>
        <dsp:cNvPr id="0" name=""/>
        <dsp:cNvSpPr/>
      </dsp:nvSpPr>
      <dsp:spPr>
        <a:xfrm rot="5400000">
          <a:off x="5395558" y="710540"/>
          <a:ext cx="1343742" cy="2235957"/>
        </a:xfrm>
        <a:prstGeom prst="corner">
          <a:avLst>
            <a:gd name="adj1" fmla="val 16120"/>
            <a:gd name="adj2" fmla="val 16110"/>
          </a:avLst>
        </a:prstGeom>
        <a:solidFill>
          <a:schemeClr val="accent4">
            <a:alpha val="63333"/>
          </a:schemeClr>
        </a:solidFill>
        <a:ln w="12700" cap="flat" cmpd="sng" algn="ctr">
          <a:solidFill>
            <a:schemeClr val="accent4">
              <a:alpha val="6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31DD-160E-4522-A206-13C689814C4C}">
      <dsp:nvSpPr>
        <dsp:cNvPr id="0" name=""/>
        <dsp:cNvSpPr/>
      </dsp:nvSpPr>
      <dsp:spPr>
        <a:xfrm>
          <a:off x="5171254" y="1378609"/>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3: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Engaging new partners</a:t>
          </a:r>
          <a:endParaRPr lang="en-GB" sz="1900" kern="1200" dirty="0">
            <a:latin typeface="Avenir LT Std 55 Roman" panose="020B0703020203020204" pitchFamily="34" charset="0"/>
          </a:endParaRPr>
        </a:p>
      </dsp:txBody>
      <dsp:txXfrm>
        <a:off x="5171254" y="1378609"/>
        <a:ext cx="2018634" cy="1769451"/>
      </dsp:txXfrm>
    </dsp:sp>
    <dsp:sp modelId="{A2BCEE44-5C7C-466B-B914-39DE0E43F13F}">
      <dsp:nvSpPr>
        <dsp:cNvPr id="0" name=""/>
        <dsp:cNvSpPr/>
      </dsp:nvSpPr>
      <dsp:spPr>
        <a:xfrm>
          <a:off x="6809014" y="545926"/>
          <a:ext cx="380874" cy="380874"/>
        </a:xfrm>
        <a:prstGeom prst="triangle">
          <a:avLst>
            <a:gd name="adj" fmla="val 100000"/>
          </a:avLst>
        </a:prstGeom>
        <a:solidFill>
          <a:schemeClr val="accent4">
            <a:alpha val="56667"/>
          </a:schemeClr>
        </a:solidFill>
        <a:ln w="12700" cap="flat" cmpd="sng" algn="ctr">
          <a:solidFill>
            <a:schemeClr val="accent2">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64AE0-3AC9-4EA6-AACC-FA63BD2BDC49}">
      <dsp:nvSpPr>
        <dsp:cNvPr id="0" name=""/>
        <dsp:cNvSpPr/>
      </dsp:nvSpPr>
      <dsp:spPr>
        <a:xfrm rot="5400000">
          <a:off x="7866761" y="99038"/>
          <a:ext cx="1343742" cy="2235957"/>
        </a:xfrm>
        <a:prstGeom prst="corner">
          <a:avLst>
            <a:gd name="adj1" fmla="val 16120"/>
            <a:gd name="adj2" fmla="val 16110"/>
          </a:avLst>
        </a:prstGeom>
        <a:solidFill>
          <a:schemeClr val="accent4">
            <a:alpha val="50000"/>
          </a:schemeClr>
        </a:solidFill>
        <a:ln w="12700" cap="flat" cmpd="sng" algn="ctr">
          <a:solidFill>
            <a:schemeClr val="accent4">
              <a:alpha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27049-0D1E-43B8-9D86-490A261F47A6}">
      <dsp:nvSpPr>
        <dsp:cNvPr id="0" name=""/>
        <dsp:cNvSpPr/>
      </dsp:nvSpPr>
      <dsp:spPr>
        <a:xfrm>
          <a:off x="7642457" y="767107"/>
          <a:ext cx="2018634" cy="1769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Step 4: </a:t>
          </a:r>
        </a:p>
        <a:p>
          <a:pPr marL="0" lvl="0" indent="0" algn="l" defTabSz="844550">
            <a:lnSpc>
              <a:spcPct val="90000"/>
            </a:lnSpc>
            <a:spcBef>
              <a:spcPct val="0"/>
            </a:spcBef>
            <a:spcAft>
              <a:spcPct val="35000"/>
            </a:spcAft>
            <a:buNone/>
          </a:pPr>
          <a:r>
            <a:rPr lang="en-US" sz="1900" kern="1200" dirty="0">
              <a:latin typeface="Avenir LT Std 55 Roman" panose="020B0703020203020204" pitchFamily="34" charset="0"/>
            </a:rPr>
            <a:t>Identifying what you want your partnership to achieve</a:t>
          </a:r>
          <a:endParaRPr lang="en-GB" sz="1900" kern="1200" dirty="0">
            <a:latin typeface="Avenir LT Std 55 Roman" panose="020B0703020203020204" pitchFamily="34" charset="0"/>
          </a:endParaRPr>
        </a:p>
      </dsp:txBody>
      <dsp:txXfrm>
        <a:off x="7642457" y="767107"/>
        <a:ext cx="2018634" cy="176945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6BB74C-C250-A34F-B47E-4058B9166571}"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F9EE2-35C5-594E-AB90-6DEE7AC37A25}" type="slidenum">
              <a:rPr lang="en-US" smtClean="0"/>
              <a:t>‹#›</a:t>
            </a:fld>
            <a:endParaRPr lang="en-US"/>
          </a:p>
        </p:txBody>
      </p:sp>
    </p:spTree>
    <p:extLst>
      <p:ext uri="{BB962C8B-B14F-4D97-AF65-F5344CB8AC3E}">
        <p14:creationId xmlns:p14="http://schemas.microsoft.com/office/powerpoint/2010/main" val="32260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ffectivepartnering.org/"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takeholderdialogues.net/media/uploads/Collective_Leadership_Studies_Vol1-Shifting_the_Way_We_Co-create.pdf" TargetMode="External"/><Relationship Id="rId4" Type="http://schemas.openxmlformats.org/officeDocument/2006/relationships/hyperlink" Target="http://www.effectivepartnering.org/factor/collaboration-communication/trust-power-relationship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effectivepartnering.org/"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takeholderdialogues.net/media/uploads/Collective_Leadership_Studies_Vol1-Shifting_the_Way_We_Co-create.pdf" TargetMode="External"/><Relationship Id="rId4" Type="http://schemas.openxmlformats.org/officeDocument/2006/relationships/hyperlink" Target="http://www.effectivepartnering.org/factor/collaboration-communication/trust-power-relationship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undraising.co.uk/"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fundraising.co.uk/2008/12/24/how-good-your-elevator-pitc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1</a:t>
            </a:fld>
            <a:endParaRPr lang="en-US"/>
          </a:p>
        </p:txBody>
      </p:sp>
    </p:spTree>
    <p:extLst>
      <p:ext uri="{BB962C8B-B14F-4D97-AF65-F5344CB8AC3E}">
        <p14:creationId xmlns:p14="http://schemas.microsoft.com/office/powerpoint/2010/main" val="1670421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needs to be a shared activity, not one that is unilaterally decided by one partner. Although you should have an idea of what the partnership will achieve and how it will meet your strategic priorities, you need to involve your partners in agreeing the focus of any activities.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toolkit I set out an approach to identifying what your partnership will achieve which could be adapted for a range of different organisations and circumstances.</a:t>
            </a:r>
          </a:p>
        </p:txBody>
      </p:sp>
      <p:sp>
        <p:nvSpPr>
          <p:cNvPr id="4" name="Slide Number Placeholder 3"/>
          <p:cNvSpPr>
            <a:spLocks noGrp="1"/>
          </p:cNvSpPr>
          <p:nvPr>
            <p:ph type="sldNum" sz="quarter" idx="5"/>
          </p:nvPr>
        </p:nvSpPr>
        <p:spPr/>
        <p:txBody>
          <a:bodyPr/>
          <a:lstStyle/>
          <a:p>
            <a:fld id="{5E2F9EE2-35C5-594E-AB90-6DEE7AC37A25}" type="slidenum">
              <a:rPr lang="en-US" smtClean="0"/>
              <a:t>18</a:t>
            </a:fld>
            <a:endParaRPr lang="en-US"/>
          </a:p>
        </p:txBody>
      </p:sp>
    </p:spTree>
    <p:extLst>
      <p:ext uri="{BB962C8B-B14F-4D97-AF65-F5344CB8AC3E}">
        <p14:creationId xmlns:p14="http://schemas.microsoft.com/office/powerpoint/2010/main" val="35107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Building trust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Trust is a crucial aspect of partnership working, because you need to be able to depend on each other to deliver your agreed parts of the partnership activity and trust that each partner is entering into the relationship in good faith. The process of building trust starts at the beginning of partnership discussions and continues throughout the lifetime of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Doing what you said you would do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Partners have to believe that you will follow through on plans that are made in workshops and meetings. There are many ways to signal your commitment to the partnership and these include simple things like sending round meeting notes and proposed actions promptly, responding to questions promptly when they are asked and providing notice when things change e.g. key members of staff are unable to attend meetings.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Memorandum of Understanding can be a useful document to set out the responsibilities of each partner and this should be reviewed at key points to check that everyone is still committed to their responsibilities.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Equity and being able to influence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Although partnerships may not always be relationships between organisations of equal size and influence they should always be equitable. The establishment of partnership or project boards can ensure equal representation of different organisations involved in the partnership, no matter how small their resources are.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Effectivepartnering.org</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UN sponsored organisation and it provides useful guides to developing equitable partnerships and building trust: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http://www.effectivepartnering.org/factor/collaboration-communication/trust-power-relationships/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It highlights co-creation approaches, such as those set out in the workshop outline above as effective ways of building trust and ensuring that the voices of all partners are heard in a project and features a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report</a:t>
            </a:r>
            <a:r>
              <a:rPr lang="en-GB" sz="1200" dirty="0">
                <a:effectLst/>
                <a:latin typeface="Calibri" panose="020F0502020204030204" pitchFamily="34" charset="0"/>
                <a:ea typeface="Calibri" panose="020F0502020204030204" pitchFamily="34" charset="0"/>
                <a:cs typeface="Times New Roman" panose="02020603050405020304" pitchFamily="18" charset="0"/>
              </a:rPr>
              <a:t> setting out practical ways to foster trust through co-creation, which can also help to resolve any conflicts that may emerge over the course of the partnership:</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Ensure that people can listen to each other’s differences in a structured way – to different points of </a:t>
            </a:r>
            <a:r>
              <a:rPr lang="en-US" sz="1200" dirty="0">
                <a:effectLst/>
                <a:latin typeface="Calibri" panose="020F0502020204030204" pitchFamily="34" charset="0"/>
                <a:ea typeface="Calibri" panose="020F0502020204030204" pitchFamily="34" charset="0"/>
                <a:cs typeface="Times New Roman" panose="02020603050405020304" pitchFamily="18" charset="0"/>
              </a:rPr>
              <a:t>view</a:t>
            </a:r>
            <a:r>
              <a:rPr lang="en-GB" sz="1200" dirty="0">
                <a:effectLst/>
                <a:latin typeface="Calibri" panose="020F0502020204030204" pitchFamily="34" charset="0"/>
                <a:ea typeface="Calibri" panose="020F0502020204030204" pitchFamily="34" charset="0"/>
                <a:cs typeface="Times New Roman" panose="02020603050405020304" pitchFamily="18" charset="0"/>
              </a:rPr>
              <a:t>, approaches to solve a problem or interpretations of a situation</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Be open to contribution and authentic with participation – be transparent about how people’s inputs count</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Help </a:t>
            </a:r>
            <a:r>
              <a:rPr lang="en-US" sz="1200" dirty="0">
                <a:effectLst/>
                <a:latin typeface="Calibri" panose="020F0502020204030204" pitchFamily="34" charset="0"/>
                <a:ea typeface="Calibri" panose="020F0502020204030204" pitchFamily="34" charset="0"/>
                <a:cs typeface="Times New Roman" panose="02020603050405020304" pitchFamily="18" charset="0"/>
              </a:rPr>
              <a:t>people</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see the limiting effect of judgement and create an atmosphere of building on each other’s ideas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Identify the common cause and jointly clarity the common goal – acknowledge if people differ on how to reach it</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Attend to relationship building and backstage diplomacy when conflicts occur</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Be transparent about disagreements but focus on commonalities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Show flexibility, not rigidity, but stick to jointly agreed principles and plans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Be persistent and patient, show an understanding of the other’s problems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Work on something tangible together and create experiences of joint achievements</a:t>
            </a: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Honesty about how the partnership is going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Because conversations about partnership often focus on the positive outcomes that can be achieved by working together, it can sometimes be difficult to acknowledge when things are not going well.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to regularly review the partnership, both in your library team and together with partners and to foster a culture of honest communication between partners. Ensure partners know that they can tell you if things can be improved and for you to be able to do the same.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way to do this is to have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standing agenda item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project board meetings which discusses what has worked well, what has worked less well and how things can be improved.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agreed progress/impact/monitoring measures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review the progress of the partnership as well as your own perceptions and experience of engaging with partners because these can be more impersonal/independent and can open up the scope for a conversation.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it is also important that the project leads have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good working relationship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are able to talk honestly with each other and resolve issues as they arise. It can therefore be useful to explicitly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bring up the need for honest communication in partnership inception meetings</a:t>
            </a:r>
            <a:r>
              <a:rPr lang="en-US" sz="1200" dirty="0">
                <a:effectLst/>
                <a:latin typeface="Calibri" panose="020F0502020204030204" pitchFamily="34" charset="0"/>
                <a:ea typeface="Calibri" panose="020F0502020204030204" pitchFamily="34" charset="0"/>
                <a:cs typeface="Times New Roman" panose="02020603050405020304" pitchFamily="18" charset="0"/>
              </a:rPr>
              <a:t> so that both parties feel they have ‘permission’ to raise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Funding bids as opportunities to develop partnerships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Collaborating on writing a funding bid can be a good way to test partnership working. If the funding bid is successful it provides a focus which can bring greater engagement and resource to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Funding bids to national funders such as Arts Council England and the National Lottery Communities Fund often require formal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MoUs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be set up in order for the proposal to be competitive.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Share the credit and celebrate joint successes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 that any partnership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achievements are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publicised</a:t>
            </a:r>
            <a:r>
              <a:rPr lang="en-US" sz="1200" dirty="0">
                <a:effectLst/>
                <a:latin typeface="Calibri" panose="020F0502020204030204" pitchFamily="34" charset="0"/>
                <a:ea typeface="Calibri" panose="020F0502020204030204" pitchFamily="34" charset="0"/>
                <a:cs typeface="Times New Roman" panose="02020603050405020304" pitchFamily="18" charset="0"/>
              </a:rPr>
              <a:t> through your own publicity channels and support your partners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publicise</a:t>
            </a:r>
            <a:r>
              <a:rPr lang="en-US" sz="1200" dirty="0">
                <a:effectLst/>
                <a:latin typeface="Calibri" panose="020F0502020204030204" pitchFamily="34" charset="0"/>
                <a:ea typeface="Calibri" panose="020F0502020204030204" pitchFamily="34" charset="0"/>
                <a:cs typeface="Times New Roman" panose="02020603050405020304" pitchFamily="18" charset="0"/>
              </a:rPr>
              <a:t> achievements through their own channels.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Joint press releases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with quotes from all contributing partners can be a way of sharing the credit for successful work. Building a reputation for successful partnership working can both attract more and better partners and build your library service’s profile in the local authority and with decision-makers.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Make sure that all partners are mentioned in your communications,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including on your website and in internal documents for decision-makers. Being generous and sharing the credit can often raise your profile, whereas not sharing can be a big reputational risk and make people less likely to want to partner with you.</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20</a:t>
            </a:fld>
            <a:endParaRPr lang="en-US"/>
          </a:p>
        </p:txBody>
      </p:sp>
    </p:spTree>
    <p:extLst>
      <p:ext uri="{BB962C8B-B14F-4D97-AF65-F5344CB8AC3E}">
        <p14:creationId xmlns:p14="http://schemas.microsoft.com/office/powerpoint/2010/main" val="46775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Building trust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Trust is a crucial aspect of partnership working, because you need to be able to depend on each other to deliver your agreed parts of the partnership activity and trust that each partner is entering into the relationship in good faith. The process of building trust starts at the beginning of partnership discussions and continues throughout the lifetime of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Doing what you said you would do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Partners have to believe that you will follow through on plans that are made in workshops and meetings. There are many ways to signal your commitment to the partnership and these include simple things like sending round meeting notes and proposed actions promptly, responding to questions promptly when they are asked and providing notice when things change e.g. key members of staff are unable to attend meetings.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Memorandum of Understanding can be a useful document to set out the responsibilities of each partner and this should be reviewed at key points to check that everyone is still committed to their responsibilities.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Equity and being able to influence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Although partnerships may not always be relationships between organisations of equal size and influence they should always be equitable. The establishment of partnership or project boards can ensure equal representation of different organisations involved in the partnership, no matter how small their resources are.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Effectivepartnering.org</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UN sponsored organisation and it provides useful guides to developing equitable partnerships and building trust: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http://www.effectivepartnering.org/factor/collaboration-communication/trust-power-relationships/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It highlights co-creation approaches, such as those set out in the workshop outline above as effective ways of building trust and ensuring that the voices of all partners are heard in a project and features a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report</a:t>
            </a:r>
            <a:r>
              <a:rPr lang="en-GB" sz="1200" dirty="0">
                <a:effectLst/>
                <a:latin typeface="Calibri" panose="020F0502020204030204" pitchFamily="34" charset="0"/>
                <a:ea typeface="Calibri" panose="020F0502020204030204" pitchFamily="34" charset="0"/>
                <a:cs typeface="Times New Roman" panose="02020603050405020304" pitchFamily="18" charset="0"/>
              </a:rPr>
              <a:t> setting out practical ways to foster trust through co-creation, which can also help to resolve any conflicts that may emerge over the course of the partnership:</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Ensure that people can listen to each other’s differences in a structured way – to different points of </a:t>
            </a:r>
            <a:r>
              <a:rPr lang="en-US" sz="1200" dirty="0">
                <a:effectLst/>
                <a:latin typeface="Calibri" panose="020F0502020204030204" pitchFamily="34" charset="0"/>
                <a:ea typeface="Calibri" panose="020F0502020204030204" pitchFamily="34" charset="0"/>
                <a:cs typeface="Times New Roman" panose="02020603050405020304" pitchFamily="18" charset="0"/>
              </a:rPr>
              <a:t>view</a:t>
            </a:r>
            <a:r>
              <a:rPr lang="en-GB" sz="1200" dirty="0">
                <a:effectLst/>
                <a:latin typeface="Calibri" panose="020F0502020204030204" pitchFamily="34" charset="0"/>
                <a:ea typeface="Calibri" panose="020F0502020204030204" pitchFamily="34" charset="0"/>
                <a:cs typeface="Times New Roman" panose="02020603050405020304" pitchFamily="18" charset="0"/>
              </a:rPr>
              <a:t>, approaches to solve a problem or interpretations of a situation</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Be open to contribution and authentic with participation – be transparent about how people’s inputs count</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Help </a:t>
            </a:r>
            <a:r>
              <a:rPr lang="en-US" sz="1200" dirty="0">
                <a:effectLst/>
                <a:latin typeface="Calibri" panose="020F0502020204030204" pitchFamily="34" charset="0"/>
                <a:ea typeface="Calibri" panose="020F0502020204030204" pitchFamily="34" charset="0"/>
                <a:cs typeface="Times New Roman" panose="02020603050405020304" pitchFamily="18" charset="0"/>
              </a:rPr>
              <a:t>people</a:t>
            </a:r>
            <a:r>
              <a:rPr lang="en-GB" sz="1200" dirty="0">
                <a:effectLst/>
                <a:latin typeface="Calibri" panose="020F0502020204030204" pitchFamily="34" charset="0"/>
                <a:ea typeface="Calibri" panose="020F0502020204030204" pitchFamily="34" charset="0"/>
                <a:cs typeface="Times New Roman" panose="02020603050405020304" pitchFamily="18" charset="0"/>
              </a:rPr>
              <a:t> to see the limiting effect of judgement and create an atmosphere of building on each other’s ideas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Identify the common cause and jointly clarity the common goal – acknowledge if people differ on how to reach it</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Attend to relationship building and backstage diplomacy when conflicts occur</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Be transparent about disagreements but focus on commonalities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Show flexibility, not rigidity, but stick to jointly agreed principles and plans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Be persistent and patient, show an understanding of the other’s problems</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Work on something tangible together and create experiences of joint achievements</a:t>
            </a: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Honesty about how the partnership is going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Because conversations about partnership often focus on the positive outcomes that can be achieved by working together, it can sometimes be difficult to acknowledge when things are not going well.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to regularly review the partnership, both in your library team and together with partners and to foster a culture of honest communication between partners. Ensure partners know that they can tell you if things can be improved and for you to be able to do the same.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way to do this is to have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standing agenda item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project board meetings which discusses what has worked well, what has worked less well and how things can be improved.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Use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agreed progress/impact/monitoring measures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review the progress of the partnership as well as your own perceptions and experience of engaging with partners because these can be more impersonal/independent and can open up the scope for a conversation.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it is also important that the project leads have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good working relationship</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are able to talk honestly with each other and resolve issues as they arise. It can therefore be useful to explicitly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bring up the need for honest communication in partnership inception meetings</a:t>
            </a:r>
            <a:r>
              <a:rPr lang="en-US" sz="1200" dirty="0">
                <a:effectLst/>
                <a:latin typeface="Calibri" panose="020F0502020204030204" pitchFamily="34" charset="0"/>
                <a:ea typeface="Calibri" panose="020F0502020204030204" pitchFamily="34" charset="0"/>
                <a:cs typeface="Times New Roman" panose="02020603050405020304" pitchFamily="18" charset="0"/>
              </a:rPr>
              <a:t> so that both parties feel they have ‘permission’ to raise issues.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Funding bids as opportunities to develop partnerships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Collaborating on writing a funding bid can be a good way to test partnership working. If the funding bid is successful it provides a focus which can bring greater engagement and resource to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Funding bids to national funders such as Arts Council England and the National Lottery Communities Fund often require formal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MoUs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be set up in order for the proposal to be competitive.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Share the credit and celebrate joint successes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Ensure that any partnership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achievements are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publicised</a:t>
            </a:r>
            <a:r>
              <a:rPr lang="en-US" sz="1200" dirty="0">
                <a:effectLst/>
                <a:latin typeface="Calibri" panose="020F0502020204030204" pitchFamily="34" charset="0"/>
                <a:ea typeface="Calibri" panose="020F0502020204030204" pitchFamily="34" charset="0"/>
                <a:cs typeface="Times New Roman" panose="02020603050405020304" pitchFamily="18" charset="0"/>
              </a:rPr>
              <a:t> through your own publicity channels and support your partners 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publicise</a:t>
            </a:r>
            <a:r>
              <a:rPr lang="en-US" sz="1200" dirty="0">
                <a:effectLst/>
                <a:latin typeface="Calibri" panose="020F0502020204030204" pitchFamily="34" charset="0"/>
                <a:ea typeface="Calibri" panose="020F0502020204030204" pitchFamily="34" charset="0"/>
                <a:cs typeface="Times New Roman" panose="02020603050405020304" pitchFamily="18" charset="0"/>
              </a:rPr>
              <a:t> achievements through their own channels.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Joint press releases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with quotes from all contributing partners can be a way of sharing the credit for successful work. Building a reputation for successful partnership working can both attract more and better partners and build your library service’s profile in the local authority and with decision-makers.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Make sure that all partners are mentioned in your communications,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including on your website and in internal documents for decision-makers. Being generous and sharing the credit can often raise your profile, whereas not sharing can be a big reputational risk and make people less likely to want to partner with you.</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21</a:t>
            </a:fld>
            <a:endParaRPr lang="en-US"/>
          </a:p>
        </p:txBody>
      </p:sp>
    </p:spTree>
    <p:extLst>
      <p:ext uri="{BB962C8B-B14F-4D97-AF65-F5344CB8AC3E}">
        <p14:creationId xmlns:p14="http://schemas.microsoft.com/office/powerpoint/2010/main" val="180939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Know when to break up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can be difficult to acknowledge when a partnership has run its course. Some partnerships will peter out or end naturally e.g. if a funded project comes to an end. However, at other times your partner may wish to end the partnership or you may wish to do so. Reasons for wanting to end a partnership could be: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project is not achieving its stated aims and you cannot see how it can be changed to do so or the partner is reluctant to put in place actions that would help achieve its aims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Lack of capacity in your organisation or the partner organisation which means the partnership is not progressing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Changes in funding or resources in either partner which mean you can no longer sustain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Changes in strategic direction in either partner which means this partnership is no longer a priority for either them or yourself</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clash of personality or organisational values which mean that the partnership is not functioning and a lack of will in one or either organisation to address these issues and see a way forward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a partnership is not working well it might be useful to use this checklist to see what the issue is and whether it can be addressed. Not all partnerships need to end for one of these reasons and sometimes there can be ways to overcome these issues, but this requires the effort and support of both partners to be successful.</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a good idea to have a section that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plans for the end of a partnership in your MoU</a:t>
            </a:r>
            <a:r>
              <a:rPr lang="en-US" sz="1200" dirty="0">
                <a:effectLst/>
                <a:latin typeface="Calibri" panose="020F0502020204030204" pitchFamily="34" charset="0"/>
                <a:ea typeface="Calibri" panose="020F0502020204030204" pitchFamily="34" charset="0"/>
                <a:cs typeface="Times New Roman" panose="02020603050405020304" pitchFamily="18" charset="0"/>
              </a:rPr>
              <a:t>, putting in place agreed processes for each partner to initiate the end of the relationship.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If a partner wants to end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Acknowledge their contribution and thank them for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Ask for feedback and ways in which you could improve your partnership working in future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Refer to the MoU and encourage your partner to follow any agreed steps e.g. handing over contacts in relation to project work, returning borrowed resources or providing agreed notice where spaces and/or resources are no longer needed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Leave the door open for future partnership working, even though they are no longer your partner they are likely to remain a stakeholder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If you want to end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your reasons for wanting to end the partnership, without attributing blame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Acknowledge your partner’s contribution and thank them for 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Refer to the MoU as above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End the relationship on a positive note if possible, as above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22</a:t>
            </a:fld>
            <a:endParaRPr lang="en-US"/>
          </a:p>
        </p:txBody>
      </p:sp>
    </p:spTree>
    <p:extLst>
      <p:ext uri="{BB962C8B-B14F-4D97-AF65-F5344CB8AC3E}">
        <p14:creationId xmlns:p14="http://schemas.microsoft.com/office/powerpoint/2010/main" val="421503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everyone feels that these objectives have been met for them and explore any areas they still feel unsure about.</a:t>
            </a:r>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23</a:t>
            </a:fld>
            <a:endParaRPr lang="en-US"/>
          </a:p>
        </p:txBody>
      </p:sp>
    </p:spTree>
    <p:extLst>
      <p:ext uri="{BB962C8B-B14F-4D97-AF65-F5344CB8AC3E}">
        <p14:creationId xmlns:p14="http://schemas.microsoft.com/office/powerpoint/2010/main" val="50100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24</a:t>
            </a:fld>
            <a:endParaRPr lang="en-US"/>
          </a:p>
        </p:txBody>
      </p:sp>
    </p:spTree>
    <p:extLst>
      <p:ext uri="{BB962C8B-B14F-4D97-AF65-F5344CB8AC3E}">
        <p14:creationId xmlns:p14="http://schemas.microsoft.com/office/powerpoint/2010/main" val="163438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Icebreaker – introductions and brainstorm about what successful partnership means to participants</a:t>
            </a:r>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5</a:t>
            </a:fld>
            <a:endParaRPr lang="en-US"/>
          </a:p>
        </p:txBody>
      </p:sp>
    </p:spTree>
    <p:extLst>
      <p:ext uri="{BB962C8B-B14F-4D97-AF65-F5344CB8AC3E}">
        <p14:creationId xmlns:p14="http://schemas.microsoft.com/office/powerpoint/2010/main" val="111575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Shared purpose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Partnerships should always have a clear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purpose</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is well understood by both parties.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For example “to attract more Looked After Children into libraries” or “to provide more opportunities for residents to engage with digital making” etc.</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purpose should be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aligned with the strategic priorities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both organisations in the partnership, otherwise it may feel as though one organisation is more invested than another and lead to</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imbalance</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Mutual value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Both of the organisations in the partnership should be able to identify the value they bring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that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library service</a:t>
            </a:r>
            <a:r>
              <a:rPr lang="en-US" sz="1200" dirty="0">
                <a:effectLst/>
                <a:latin typeface="Calibri" panose="020F0502020204030204" pitchFamily="34" charset="0"/>
                <a:ea typeface="Calibri" panose="020F0502020204030204" pitchFamily="34" charset="0"/>
                <a:cs typeface="Times New Roman" panose="02020603050405020304" pitchFamily="18" charset="0"/>
              </a:rPr>
              <a:t> evaluates what it can bring to partnerships before starting new partnership projects, so that it can articulate its value to prospective partners.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it is also important that the library service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demonstrates an understanding of the value that the partner brings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This can help to create trust and strong, equitable and positive relationships.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Recognising differences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that initial partnership discussions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explore the differences</a:t>
            </a:r>
            <a:r>
              <a:rPr lang="en-US" sz="1200" dirty="0">
                <a:effectLst/>
                <a:latin typeface="Calibri" panose="020F0502020204030204" pitchFamily="34" charset="0"/>
                <a:ea typeface="Calibri" panose="020F0502020204030204" pitchFamily="34" charset="0"/>
                <a:cs typeface="Times New Roman" panose="02020603050405020304" pitchFamily="18" charset="0"/>
              </a:rPr>
              <a:t> between the organisations, including in terms of organisational culture, strategic focus and language.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For example, a small community organisation may run entirely on volunteer support and lack project management capacity.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Health sector partners or arts organisations may describe similar activities or strategic approaches differently to public libraries. For example, using the term “audience” rather than “residents” or “service users”.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to ask questions when you don’t understand a term that has been used or how it relates to the project idea you are discussing.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It is also important to be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realistic </a:t>
            </a:r>
            <a:r>
              <a:rPr lang="en-US" sz="1200" dirty="0">
                <a:effectLst/>
                <a:latin typeface="Calibri" panose="020F0502020204030204" pitchFamily="34" charset="0"/>
                <a:ea typeface="Calibri" panose="020F0502020204030204" pitchFamily="34" charset="0"/>
                <a:cs typeface="Times New Roman" panose="02020603050405020304" pitchFamily="18" charset="0"/>
              </a:rPr>
              <a:t>about whether you can successfully work in partnership with any given organisation.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For example, if the organisation is too small or under-resourced to have capacity to support the partnership. With larger organisations, if there is not senior ‘buy-in’ to the partnership purpose, it can get ‘lost’ and make it very difficult to progress.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organisations may struggle to engage with the processes that public libraries require e.g. risk assessments etc. and feel frustrated which will not create a positive partnership experience.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Clear communication and governance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new partnerships to be able to start work,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clear communications processes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are crucial.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includes ensuring each organisation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nominates a lead contact(s)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that they have time to support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can also be helpful to set out a partnership document, such as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Memorandum of Understanding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project plan</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both parties contribute do and which can be used to assess whether the partnership is on track.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partnership steering group,</a:t>
            </a:r>
            <a:r>
              <a:rPr lang="en-US" sz="1200" dirty="0">
                <a:effectLst/>
                <a:latin typeface="Calibri" panose="020F0502020204030204" pitchFamily="34" charset="0"/>
                <a:ea typeface="Calibri" panose="020F0502020204030204" pitchFamily="34" charset="0"/>
                <a:cs typeface="Times New Roman" panose="02020603050405020304" pitchFamily="18" charset="0"/>
              </a:rPr>
              <a:t> project board or other collective engagement mechanism can be useful both in terms of governance and ensuring the partnership is achieving its objectives, but also to maintain momentum and share information about the progress that the partnership activities are making.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Organisational not just individual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partnership relationships rely on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personal compatibility of individuals</a:t>
            </a:r>
            <a:r>
              <a:rPr lang="en-US" sz="1200" dirty="0">
                <a:effectLst/>
                <a:latin typeface="Calibri" panose="020F0502020204030204" pitchFamily="34" charset="0"/>
                <a:ea typeface="Calibri" panose="020F0502020204030204" pitchFamily="34" charset="0"/>
                <a:cs typeface="Times New Roman" panose="02020603050405020304" pitchFamily="18" charset="0"/>
              </a:rPr>
              <a:t>. However this can present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point of weakness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if either of those individuals leave the organisation or move into different roles.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Documents such as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Memorandum of Understanding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can help to mitigate the risk, by placing the partnership on a formal organisational footing.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also important to try and ensure that information about the partnership is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disseminated throughout the workforce</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all partner organisations and to include information about key partnership contact details and status reports 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business continuity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documents.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Time and resource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to give partnership development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time and resource</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it needs.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Partnerships are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not an easy way of increasing capacity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your organisation. Over time they may enhance your ability to deliver benefit to your communities, but in the short term they may require considerable resource to get started. It is important to plan for this and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ensure that staff have the time and resource they need</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develop and nurture their partnership relationships.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6</a:t>
            </a:fld>
            <a:endParaRPr lang="en-US"/>
          </a:p>
        </p:txBody>
      </p:sp>
    </p:spTree>
    <p:extLst>
      <p:ext uri="{BB962C8B-B14F-4D97-AF65-F5344CB8AC3E}">
        <p14:creationId xmlns:p14="http://schemas.microsoft.com/office/powerpoint/2010/main" val="3211507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Partnerships that are developed without a clear understanding of how they address need can lack direction and feel as though they sap resources rather than adding resource to your organisation.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 partnership development strategy should help you to deliver your organisational strategy and the aims of your organisation. There are two main ways to approach partnership development as part of your organisational strategy: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Through a gap analysis which explores where you are less well placed to achieve your objectives on your own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By adopting an “everything in partnership” approach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8</a:t>
            </a:fld>
            <a:endParaRPr lang="en-US"/>
          </a:p>
        </p:txBody>
      </p:sp>
    </p:spTree>
    <p:extLst>
      <p:ext uri="{BB962C8B-B14F-4D97-AF65-F5344CB8AC3E}">
        <p14:creationId xmlns:p14="http://schemas.microsoft.com/office/powerpoint/2010/main" val="426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cases you will have taken a strategic decision to deliver services in partnership based in a belief that this will lead to better services or better outcomes, not because you couldn’t do it alone if you had to. </a:t>
            </a:r>
          </a:p>
          <a:p>
            <a:endParaRPr lang="en-US" dirty="0"/>
          </a:p>
          <a:p>
            <a:r>
              <a:rPr lang="en-US" dirty="0"/>
              <a:t>For example, partnering with grass-roots community organisations may bring greater buy-in and participation from certain residents within your population, or may result in services being designed and delivered collaboratively, helping them to better meet local need.</a:t>
            </a:r>
          </a:p>
          <a:p>
            <a:endParaRPr lang="en-US" dirty="0"/>
          </a:p>
          <a:p>
            <a:r>
              <a:rPr lang="en-US" dirty="0"/>
              <a:t>However, it is still important to identify what the specific partnership opportunity is for external organisations. This will help them understand why this partnership could be useful for them, as well as helping you to achieve your aims.</a:t>
            </a:r>
          </a:p>
          <a:p>
            <a:endParaRPr lang="en-US" dirty="0"/>
          </a:p>
          <a:p>
            <a:r>
              <a:rPr lang="en-US" dirty="0"/>
              <a:t>For example, your broad strategic aim may be to improve your Information and Digital Offer for residents. Citizen’s Advice may wish to work in your library spaces to offer drop-in appointments so that they can reach people who wouldn’t necessarily think to contact them directly.</a:t>
            </a: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9</a:t>
            </a:fld>
            <a:endParaRPr lang="en-US"/>
          </a:p>
        </p:txBody>
      </p:sp>
    </p:spTree>
    <p:extLst>
      <p:ext uri="{BB962C8B-B14F-4D97-AF65-F5344CB8AC3E}">
        <p14:creationId xmlns:p14="http://schemas.microsoft.com/office/powerpoint/2010/main" val="110604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that new partnerships can develop. Sometimes organisations will approach your library service with partnership proposals. On other occasions you will need to convene the partnerships yourself.</a:t>
            </a:r>
          </a:p>
          <a:p>
            <a:r>
              <a:rPr lang="en-US" dirty="0"/>
              <a:t>When potential new partners approach you</a:t>
            </a:r>
          </a:p>
          <a:p>
            <a:r>
              <a:rPr lang="en-US" dirty="0"/>
              <a:t>Library services with successful partnerships in place often attract new proposals for partnership. If you promote your existing partnerships people will see that you are ‘open for business’ and want to engage with you. </a:t>
            </a:r>
          </a:p>
          <a:p>
            <a:r>
              <a:rPr lang="en-US" dirty="0"/>
              <a:t>Often new library buildings or renovations of existing libraries attract interest in the local community and can result in partnership proposals.</a:t>
            </a:r>
          </a:p>
          <a:p>
            <a:r>
              <a:rPr lang="en-US" dirty="0"/>
              <a:t>It is important to assess partnership proposals carefully. The following criteria may be useful:</a:t>
            </a:r>
          </a:p>
          <a:p>
            <a:r>
              <a:rPr lang="en-US" dirty="0"/>
              <a:t>What would be the purpose of this partnership? </a:t>
            </a:r>
          </a:p>
          <a:p>
            <a:r>
              <a:rPr lang="en-US" dirty="0"/>
              <a:t>Does it help us meet our strategic objectives or open up new opportunities that are not currently available to us?</a:t>
            </a:r>
          </a:p>
          <a:p>
            <a:r>
              <a:rPr lang="en-US" dirty="0"/>
              <a:t>What value will this partnership proposal bring us? </a:t>
            </a:r>
          </a:p>
          <a:p>
            <a:r>
              <a:rPr lang="en-US" dirty="0"/>
              <a:t>What does this partner bring and how does that add value to our organisation? </a:t>
            </a:r>
          </a:p>
          <a:p>
            <a:r>
              <a:rPr lang="en-US" dirty="0"/>
              <a:t>Does this partner have the potential to extend the reach or raise the profile of our library service?</a:t>
            </a:r>
          </a:p>
          <a:p>
            <a:r>
              <a:rPr lang="en-US" dirty="0"/>
              <a:t>Will we be actively engaged in the partnership or do they just want to use libraries to access space or members of the public without our active engagement?</a:t>
            </a:r>
          </a:p>
          <a:p>
            <a:r>
              <a:rPr lang="en-US" dirty="0"/>
              <a:t>If so, is this actually an opportunity for a traded service rather than partnership?</a:t>
            </a:r>
          </a:p>
          <a:p>
            <a:r>
              <a:rPr lang="en-US" dirty="0"/>
              <a:t>Can we work with this partner?</a:t>
            </a:r>
          </a:p>
          <a:p>
            <a:r>
              <a:rPr lang="en-US" dirty="0"/>
              <a:t>How well do our organisational cultures and values align?</a:t>
            </a:r>
          </a:p>
          <a:p>
            <a:r>
              <a:rPr lang="en-US" dirty="0"/>
              <a:t>Do they have enough enthusiasm, skills and organisational capacity to support the partnership?</a:t>
            </a:r>
          </a:p>
          <a:p>
            <a:r>
              <a:rPr lang="en-US" dirty="0"/>
              <a:t>What resources do we have available to dedicate to this partnership?</a:t>
            </a:r>
          </a:p>
          <a:p>
            <a:r>
              <a:rPr lang="en-US" dirty="0"/>
              <a:t>Do we have any existing activity streams (e.g. programming) that this partnership could fit into or would it require dedicated support?</a:t>
            </a:r>
          </a:p>
          <a:p>
            <a:r>
              <a:rPr lang="en-US" dirty="0"/>
              <a:t>How much spare capacity do we have in our team and can it be deployed to support this partnership – what is the opportunity cost?</a:t>
            </a:r>
          </a:p>
          <a:p>
            <a:r>
              <a:rPr lang="en-US" dirty="0"/>
              <a:t> </a:t>
            </a: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11</a:t>
            </a:fld>
            <a:endParaRPr lang="en-US"/>
          </a:p>
        </p:txBody>
      </p:sp>
    </p:spTree>
    <p:extLst>
      <p:ext uri="{BB962C8B-B14F-4D97-AF65-F5344CB8AC3E}">
        <p14:creationId xmlns:p14="http://schemas.microsoft.com/office/powerpoint/2010/main" val="3619068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Finding new partners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you are looking to develop new partnerships, it can often be most fruitful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start local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with organisations known to you or to people you work with across local government. This is because local organisations are more likely to see value in engaging with their local library service. Also, if they are local they should be easier to communicate with, learn about and ensure you get buy-in to the project.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no suitable local partners are available, the next step should be to</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contact your professional networks</a:t>
            </a:r>
            <a:r>
              <a:rPr lang="en-US" sz="1200" dirty="0">
                <a:effectLst/>
                <a:latin typeface="Calibri" panose="020F0502020204030204" pitchFamily="34" charset="0"/>
                <a:ea typeface="Calibri" panose="020F0502020204030204" pitchFamily="34" charset="0"/>
                <a:cs typeface="Times New Roman" panose="02020603050405020304" pitchFamily="18" charset="0"/>
              </a:rPr>
              <a:t>, either in London or nationally, to find out which organisations have expressed an interest in working with public libraries or have successfully completed partnership projects with public libraries in the past.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if none of these avenues is successful, it is possible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develop partnerships by ‘cold calling’ organisations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institutions that have the skills and expertise that you need, but these types of relationships can be more risky, both in terms of securing institutional buy-in and follow-through.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Having said that, it is not a failure to approach organisations about partnership and find out they are not interested or that the partnership cannot develop for other reasons.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The more conversations you have with external organisations, the more you learn</a:t>
            </a:r>
            <a:r>
              <a:rPr lang="en-US" sz="1200" dirty="0">
                <a:effectLst/>
                <a:latin typeface="Calibri" panose="020F0502020204030204" pitchFamily="34" charset="0"/>
                <a:ea typeface="Calibri" panose="020F0502020204030204" pitchFamily="34" charset="0"/>
                <a:cs typeface="Times New Roman" panose="02020603050405020304" pitchFamily="18" charset="0"/>
              </a:rPr>
              <a:t> about the environment you are operating in, the challenges you may face and which kinds of organisations will work best in partnership with you.</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12</a:t>
            </a:fld>
            <a:endParaRPr lang="en-US"/>
          </a:p>
        </p:txBody>
      </p:sp>
    </p:spTree>
    <p:extLst>
      <p:ext uri="{BB962C8B-B14F-4D97-AF65-F5344CB8AC3E}">
        <p14:creationId xmlns:p14="http://schemas.microsoft.com/office/powerpoint/2010/main" val="149967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Understanding the value you bring to a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organisations embark on partnership working they can be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focussed</a:t>
            </a:r>
            <a:r>
              <a:rPr lang="en-US" sz="1200" dirty="0">
                <a:effectLst/>
                <a:latin typeface="Calibri" panose="020F0502020204030204" pitchFamily="34" charset="0"/>
                <a:ea typeface="Calibri" panose="020F0502020204030204" pitchFamily="34" charset="0"/>
                <a:cs typeface="Times New Roman" panose="02020603050405020304" pitchFamily="18" charset="0"/>
              </a:rPr>
              <a:t> on the value that the partners will bring to them. Although this may be the primary motivation, it is important to also think about the value you bring to a partnership. This will help you to sell the benefits of partnership with you to new organisations. It can also help you to feel confident in the partnership rather than grateful that organisations wish to partner with you, which can lead to imbalance in the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It can be useful to undertake a simple exercise which identifies your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strengths and resources. </a:t>
            </a:r>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15</a:t>
            </a:fld>
            <a:endParaRPr lang="en-US"/>
          </a:p>
        </p:txBody>
      </p:sp>
    </p:spTree>
    <p:extLst>
      <p:ext uri="{BB962C8B-B14F-4D97-AF65-F5344CB8AC3E}">
        <p14:creationId xmlns:p14="http://schemas.microsoft.com/office/powerpoint/2010/main" val="3187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Putting together a compelling argument for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Once you have undertaken this audit, you can take some time to put together a short ‘pitch’ which clearly and concisely outlines why someone should want to partner with you. This should take no more than 3-5 minutes to deliver and it is worth practicing it with another colleague or colleagues so that you can feel confident saying it on the phone or in person when meeting new partners.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Fundraising.co.uk</a:t>
            </a:r>
            <a:r>
              <a:rPr lang="en-US" sz="1200" dirty="0">
                <a:effectLst/>
                <a:latin typeface="Calibri" panose="020F0502020204030204" pitchFamily="34" charset="0"/>
                <a:ea typeface="Calibri" panose="020F0502020204030204" pitchFamily="34" charset="0"/>
                <a:cs typeface="Times New Roman" panose="02020603050405020304" pitchFamily="18" charset="0"/>
              </a:rPr>
              <a:t> has a blog article about how charities can use elevator pitches, which may be relevant to public libraries as well: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https://fundraising.co.uk/2008/12/24/how-good-your-elevator-pitch/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Find out about potential partners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Before contacting potential partners it demonstrates your respect for their organisation and commitment to good partnership working if you can try to find out some information about them. This could include: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 sites or services they operate and where they are located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the CEO or similar of the organisation is and their background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Linkedin</a:t>
            </a:r>
            <a:r>
              <a:rPr lang="en-US" sz="1200" dirty="0">
                <a:effectLst/>
                <a:latin typeface="Calibri" panose="020F0502020204030204" pitchFamily="34" charset="0"/>
                <a:ea typeface="Calibri" panose="020F0502020204030204" pitchFamily="34" charset="0"/>
                <a:cs typeface="Times New Roman" panose="02020603050405020304" pitchFamily="18" charset="0"/>
              </a:rPr>
              <a:t> can be good for this)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their most recent projects or activities have been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they publish their organisational strategy or mission on their website it can be worth reviewing it and identifying any priorities you have in common. You can use this information to ask them questions when you first contact or meet them and it can often help to build trust and accelerate the partnership relationship if you put the time in to learn about them first.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E2F9EE2-35C5-594E-AB90-6DEE7AC37A25}" type="slidenum">
              <a:rPr lang="en-US" smtClean="0"/>
              <a:t>16</a:t>
            </a:fld>
            <a:endParaRPr lang="en-US"/>
          </a:p>
        </p:txBody>
      </p:sp>
    </p:spTree>
    <p:extLst>
      <p:ext uri="{BB962C8B-B14F-4D97-AF65-F5344CB8AC3E}">
        <p14:creationId xmlns:p14="http://schemas.microsoft.com/office/powerpoint/2010/main" val="2766500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591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C Titl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 </a:t>
            </a:r>
            <a:r>
              <a:rPr lang="en-US" dirty="0"/>
              <a:t>title</a:t>
            </a:r>
            <a:br>
              <a:rPr lang="en-US" dirty="0"/>
            </a:br>
            <a:r>
              <a:rPr lang="en-US" dirty="0"/>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pic>
        <p:nvPicPr>
          <p:cNvPr id="2" name="Picture 1"/>
          <p:cNvPicPr>
            <a:picLocks noChangeAspect="1"/>
          </p:cNvPicPr>
          <p:nvPr userDrawn="1"/>
        </p:nvPicPr>
        <p:blipFill>
          <a:blip r:embed="rId2"/>
          <a:stretch>
            <a:fillRect/>
          </a:stretch>
        </p:blipFill>
        <p:spPr>
          <a:xfrm>
            <a:off x="-3810" y="0"/>
            <a:ext cx="3404432" cy="3436249"/>
          </a:xfrm>
          <a:prstGeom prst="rect">
            <a:avLst/>
          </a:prstGeom>
        </p:spPr>
      </p:pic>
      <p:pic>
        <p:nvPicPr>
          <p:cNvPr id="4" name="Picture 3"/>
          <p:cNvPicPr>
            <a:picLocks noChangeAspect="1"/>
          </p:cNvPicPr>
          <p:nvPr userDrawn="1"/>
        </p:nvPicPr>
        <p:blipFill>
          <a:blip r:embed="rId3"/>
          <a:stretch>
            <a:fillRect/>
          </a:stretch>
        </p:blipFill>
        <p:spPr>
          <a:xfrm>
            <a:off x="4290060" y="2271384"/>
            <a:ext cx="3608070" cy="115178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C Title Imag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dirty="0"/>
              <a:t>Presentation</a:t>
            </a:r>
            <a:br>
              <a:rPr lang="en-US" dirty="0"/>
            </a:br>
            <a:r>
              <a:rPr lang="en-US" dirty="0"/>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pic>
        <p:nvPicPr>
          <p:cNvPr id="10" name="Picture 9"/>
          <p:cNvPicPr>
            <a:picLocks noChangeAspect="1"/>
          </p:cNvPicPr>
          <p:nvPr userDrawn="1"/>
        </p:nvPicPr>
        <p:blipFill>
          <a:blip r:embed="rId4"/>
          <a:stretch>
            <a:fillRect/>
          </a:stretch>
        </p:blipFill>
        <p:spPr>
          <a:xfrm>
            <a:off x="6622472" y="1701018"/>
            <a:ext cx="3536391" cy="11289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C SUB Title Purple">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rial" charset="0"/>
                <a:ea typeface="Arial" charset="0"/>
                <a:cs typeface="Arial" charset="0"/>
              </a:defRPr>
            </a:lvl1pPr>
          </a:lstStyle>
          <a:p>
            <a:r>
              <a:rPr lang="en-US" dirty="0"/>
              <a:t>Title to </a:t>
            </a:r>
            <a:r>
              <a:rPr lang="en-US"/>
              <a:t>go here</a:t>
            </a:r>
            <a:endParaRPr lang="en-US" dirty="0"/>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pic>
        <p:nvPicPr>
          <p:cNvPr id="8" name="Picture 7"/>
          <p:cNvPicPr>
            <a:picLocks noChangeAspect="1"/>
          </p:cNvPicPr>
          <p:nvPr userDrawn="1"/>
        </p:nvPicPr>
        <p:blipFill>
          <a:blip r:embed="rId3"/>
          <a:stretch>
            <a:fillRect/>
          </a:stretch>
        </p:blipFill>
        <p:spPr>
          <a:xfrm>
            <a:off x="-3810" y="0"/>
            <a:ext cx="3404432" cy="34362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C Purp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3"/>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C Purple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3"/>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C Purple 3">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8" name="TextBox 7"/>
          <p:cNvSpPr txBox="1"/>
          <p:nvPr userDrawn="1"/>
        </p:nvSpPr>
        <p:spPr>
          <a:xfrm>
            <a:off x="628650" y="637309"/>
            <a:ext cx="11036877" cy="2862322"/>
          </a:xfrm>
          <a:prstGeom prst="rect">
            <a:avLst/>
          </a:prstGeom>
          <a:noFill/>
        </p:spPr>
        <p:txBody>
          <a:bodyPr wrap="square" rtlCol="0">
            <a:spAutoFit/>
          </a:bodyPr>
          <a:lstStyle/>
          <a:p>
            <a:pPr>
              <a:lnSpc>
                <a:spcPct val="100000"/>
              </a:lnSpc>
            </a:pPr>
            <a:r>
              <a:rPr lang="en-US" sz="2000" kern="1200" dirty="0">
                <a:solidFill>
                  <a:schemeClr val="tx1"/>
                </a:solidFill>
                <a:effectLst/>
                <a:latin typeface="Arial" charset="0"/>
                <a:ea typeface="Arial" charset="0"/>
                <a:cs typeface="Arial" charset="0"/>
              </a:rPr>
              <a:t>Email:</a:t>
            </a:r>
          </a:p>
          <a:p>
            <a:pPr>
              <a:lnSpc>
                <a:spcPct val="100000"/>
              </a:lnSpc>
            </a:pPr>
            <a:r>
              <a:rPr lang="en-US" sz="2000" b="1" kern="1200" dirty="0" err="1">
                <a:solidFill>
                  <a:schemeClr val="accent3"/>
                </a:solidFill>
                <a:effectLst/>
                <a:latin typeface="Arial" charset="0"/>
                <a:ea typeface="Arial" charset="0"/>
                <a:cs typeface="Arial" charset="0"/>
              </a:rPr>
              <a:t>info@librariesconnected.org.uk</a:t>
            </a:r>
            <a:br>
              <a:rPr lang="en-US" sz="2000" kern="1200" dirty="0">
                <a:solidFill>
                  <a:schemeClr val="tx1"/>
                </a:solidFill>
                <a:effectLst/>
                <a:latin typeface="Arial" charset="0"/>
                <a:ea typeface="Arial" charset="0"/>
                <a:cs typeface="Arial" charset="0"/>
              </a:rPr>
            </a:br>
            <a:endParaRPr lang="en-US" sz="2000" kern="1200" dirty="0">
              <a:solidFill>
                <a:schemeClr val="tx1"/>
              </a:solidFill>
              <a:effectLst/>
              <a:latin typeface="Arial" charset="0"/>
              <a:ea typeface="Arial" charset="0"/>
              <a:cs typeface="Arial" charset="0"/>
            </a:endParaRPr>
          </a:p>
          <a:p>
            <a:pPr>
              <a:lnSpc>
                <a:spcPct val="100000"/>
              </a:lnSpc>
            </a:pPr>
            <a:r>
              <a:rPr lang="en-US" sz="2000" kern="1200" dirty="0">
                <a:solidFill>
                  <a:schemeClr val="tx1"/>
                </a:solidFill>
                <a:effectLst/>
                <a:latin typeface="Arial" charset="0"/>
                <a:ea typeface="Arial" charset="0"/>
                <a:cs typeface="Arial" charset="0"/>
              </a:rPr>
              <a:t>Twitter:</a:t>
            </a:r>
          </a:p>
          <a:p>
            <a:pPr>
              <a:lnSpc>
                <a:spcPct val="100000"/>
              </a:lnSpc>
            </a:pPr>
            <a:r>
              <a:rPr lang="en-US" sz="2000" b="1" kern="1200" dirty="0">
                <a:solidFill>
                  <a:schemeClr val="accent3"/>
                </a:solidFill>
                <a:effectLst/>
                <a:latin typeface="Arial" charset="0"/>
                <a:ea typeface="Arial" charset="0"/>
                <a:cs typeface="Arial" charset="0"/>
              </a:rPr>
              <a:t>@</a:t>
            </a:r>
            <a:r>
              <a:rPr lang="en-US" sz="2000" b="1" kern="1200" dirty="0" err="1">
                <a:solidFill>
                  <a:schemeClr val="accent3"/>
                </a:solidFill>
                <a:effectLst/>
                <a:latin typeface="Arial" charset="0"/>
                <a:ea typeface="Arial" charset="0"/>
                <a:cs typeface="Arial" charset="0"/>
              </a:rPr>
              <a:t>librariesconnected</a:t>
            </a:r>
            <a:br>
              <a:rPr lang="en-US" sz="2000" b="1" kern="1200" dirty="0">
                <a:solidFill>
                  <a:schemeClr val="tx1"/>
                </a:solidFill>
                <a:effectLst/>
                <a:latin typeface="Arial" charset="0"/>
                <a:ea typeface="Arial" charset="0"/>
                <a:cs typeface="Arial" charset="0"/>
              </a:rPr>
            </a:br>
            <a:endParaRPr lang="en-US" sz="2000" b="1" kern="1200" dirty="0">
              <a:solidFill>
                <a:schemeClr val="tx1"/>
              </a:solidFill>
              <a:effectLst/>
              <a:latin typeface="Arial" charset="0"/>
              <a:ea typeface="Arial" charset="0"/>
              <a:cs typeface="Arial" charset="0"/>
            </a:endParaRPr>
          </a:p>
          <a:p>
            <a:pPr>
              <a:lnSpc>
                <a:spcPct val="100000"/>
              </a:lnSpc>
            </a:pPr>
            <a:r>
              <a:rPr lang="en-US" sz="2000" kern="1200" dirty="0">
                <a:solidFill>
                  <a:schemeClr val="tx1"/>
                </a:solidFill>
                <a:effectLst/>
                <a:latin typeface="Arial" charset="0"/>
                <a:ea typeface="Arial" charset="0"/>
                <a:cs typeface="Arial" charset="0"/>
              </a:rPr>
              <a:t>Website:</a:t>
            </a:r>
          </a:p>
          <a:p>
            <a:pPr>
              <a:lnSpc>
                <a:spcPct val="100000"/>
              </a:lnSpc>
            </a:pPr>
            <a:r>
              <a:rPr lang="en-US" sz="2000" b="1" kern="1200" dirty="0">
                <a:solidFill>
                  <a:schemeClr val="accent3"/>
                </a:solidFill>
                <a:effectLst/>
                <a:latin typeface="Arial" charset="0"/>
                <a:ea typeface="Arial" charset="0"/>
                <a:cs typeface="Arial" charset="0"/>
              </a:rPr>
              <a:t>librariesconnected.org.uk</a:t>
            </a:r>
          </a:p>
          <a:p>
            <a:endParaRPr lang="en-US" sz="2000" dirty="0">
              <a:latin typeface="Arial" charset="0"/>
              <a:ea typeface="Arial" charset="0"/>
              <a:cs typeface="Arial" charset="0"/>
            </a:endParaRPr>
          </a:p>
        </p:txBody>
      </p:sp>
      <p:pic>
        <p:nvPicPr>
          <p:cNvPr id="10" name="Picture 9"/>
          <p:cNvPicPr>
            <a:picLocks noChangeAspect="1"/>
          </p:cNvPicPr>
          <p:nvPr userDrawn="1"/>
        </p:nvPicPr>
        <p:blipFill>
          <a:blip r:embed="rId3"/>
          <a:stretch>
            <a:fillRect/>
          </a:stretch>
        </p:blipFill>
        <p:spPr>
          <a:xfrm>
            <a:off x="708660" y="4591973"/>
            <a:ext cx="2761904" cy="88166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C Purple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3"/>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566928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noAutofit/>
          </a:bodyPr>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C Purple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C Titl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 title</a:t>
            </a:r>
            <a:br>
              <a:rPr lang="en-US" dirty="0"/>
            </a:br>
            <a:r>
              <a:rPr lang="en-US" dirty="0"/>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pic>
        <p:nvPicPr>
          <p:cNvPr id="2" name="Picture 1"/>
          <p:cNvPicPr>
            <a:picLocks noChangeAspect="1"/>
          </p:cNvPicPr>
          <p:nvPr userDrawn="1"/>
        </p:nvPicPr>
        <p:blipFill>
          <a:blip r:embed="rId2"/>
          <a:stretch>
            <a:fillRect/>
          </a:stretch>
        </p:blipFill>
        <p:spPr>
          <a:xfrm>
            <a:off x="0" y="0"/>
            <a:ext cx="3383280" cy="3414899"/>
          </a:xfrm>
          <a:prstGeom prst="rect">
            <a:avLst/>
          </a:prstGeom>
        </p:spPr>
      </p:pic>
      <p:pic>
        <p:nvPicPr>
          <p:cNvPr id="4" name="Picture 3"/>
          <p:cNvPicPr>
            <a:picLocks noChangeAspect="1"/>
          </p:cNvPicPr>
          <p:nvPr userDrawn="1"/>
        </p:nvPicPr>
        <p:blipFill>
          <a:blip r:embed="rId3"/>
          <a:stretch>
            <a:fillRect/>
          </a:stretch>
        </p:blipFill>
        <p:spPr>
          <a:xfrm>
            <a:off x="4290060" y="2271250"/>
            <a:ext cx="3608069" cy="1151783"/>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LC Title Imag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dirty="0"/>
              <a:t>Presentation</a:t>
            </a:r>
            <a:br>
              <a:rPr lang="en-US" dirty="0"/>
            </a:br>
            <a:r>
              <a:rPr lang="en-US" dirty="0"/>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pic>
        <p:nvPicPr>
          <p:cNvPr id="12" name="Picture 11"/>
          <p:cNvPicPr>
            <a:picLocks noChangeAspect="1"/>
          </p:cNvPicPr>
          <p:nvPr userDrawn="1"/>
        </p:nvPicPr>
        <p:blipFill>
          <a:blip r:embed="rId4"/>
          <a:stretch>
            <a:fillRect/>
          </a:stretch>
        </p:blipFill>
        <p:spPr>
          <a:xfrm>
            <a:off x="6622472" y="1701018"/>
            <a:ext cx="3536391" cy="11289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C Titl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0" y="0"/>
            <a:ext cx="3383280" cy="3414900"/>
          </a:xfrm>
          <a:prstGeom prst="rect">
            <a:avLst/>
          </a:prstGeom>
        </p:spPr>
      </p:pic>
      <p:pic>
        <p:nvPicPr>
          <p:cNvPr id="5" name="Picture 4"/>
          <p:cNvPicPr>
            <a:picLocks noChangeAspect="1"/>
          </p:cNvPicPr>
          <p:nvPr userDrawn="1"/>
        </p:nvPicPr>
        <p:blipFill>
          <a:blip r:embed="rId3"/>
          <a:stretch>
            <a:fillRect/>
          </a:stretch>
        </p:blipFill>
        <p:spPr>
          <a:xfrm>
            <a:off x="4290060" y="2271384"/>
            <a:ext cx="3608070" cy="1151782"/>
          </a:xfrm>
          <a:prstGeom prst="rect">
            <a:avLst/>
          </a:prstGeom>
        </p:spPr>
      </p:pic>
      <p:sp>
        <p:nvSpPr>
          <p:cNvPr id="6" name="Title 1"/>
          <p:cNvSpPr>
            <a:spLocks noGrp="1"/>
          </p:cNvSpPr>
          <p:nvPr>
            <p:ph type="title" hasCustomPrompt="1"/>
          </p:nvPr>
        </p:nvSpPr>
        <p:spPr>
          <a:xfrm>
            <a:off x="4290061" y="4053469"/>
            <a:ext cx="7185660" cy="1798134"/>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a:t>Presentation </a:t>
            </a:r>
            <a:r>
              <a:rPr lang="en-US" dirty="0"/>
              <a:t>title</a:t>
            </a:r>
            <a:br>
              <a:rPr lang="en-US" dirty="0"/>
            </a:br>
            <a:r>
              <a:rPr lang="en-US" dirty="0"/>
              <a:t>to go here</a:t>
            </a:r>
          </a:p>
        </p:txBody>
      </p:sp>
      <p:sp>
        <p:nvSpPr>
          <p:cNvPr id="16" name="Text Placeholder 15"/>
          <p:cNvSpPr>
            <a:spLocks noGrp="1"/>
          </p:cNvSpPr>
          <p:nvPr>
            <p:ph type="body" sz="quarter" idx="10" hasCustomPrompt="1"/>
          </p:nvPr>
        </p:nvSpPr>
        <p:spPr>
          <a:xfrm>
            <a:off x="4290060"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spTree>
    <p:extLst>
      <p:ext uri="{BB962C8B-B14F-4D97-AF65-F5344CB8AC3E}">
        <p14:creationId xmlns:p14="http://schemas.microsoft.com/office/powerpoint/2010/main" val="1016171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C SUB Title Red">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rial" charset="0"/>
                <a:ea typeface="Arial" charset="0"/>
                <a:cs typeface="Arial" charset="0"/>
              </a:defRPr>
            </a:lvl1pPr>
          </a:lstStyle>
          <a:p>
            <a:r>
              <a:rPr lang="en-US" dirty="0"/>
              <a:t>Title to </a:t>
            </a:r>
            <a:r>
              <a:rPr lang="en-US"/>
              <a:t>go here</a:t>
            </a:r>
            <a:endParaRPr lang="en-US" dirty="0"/>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pic>
        <p:nvPicPr>
          <p:cNvPr id="7" name="Picture 6"/>
          <p:cNvPicPr>
            <a:picLocks noChangeAspect="1"/>
          </p:cNvPicPr>
          <p:nvPr userDrawn="1"/>
        </p:nvPicPr>
        <p:blipFill>
          <a:blip r:embed="rId3"/>
          <a:stretch>
            <a:fillRect/>
          </a:stretch>
        </p:blipFill>
        <p:spPr>
          <a:xfrm>
            <a:off x="0" y="0"/>
            <a:ext cx="3383280" cy="341489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C RED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5"/>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C Red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5"/>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C Red 3 ">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8" name="TextBox 7"/>
          <p:cNvSpPr txBox="1"/>
          <p:nvPr userDrawn="1"/>
        </p:nvSpPr>
        <p:spPr>
          <a:xfrm>
            <a:off x="628650" y="637309"/>
            <a:ext cx="11036877" cy="2862322"/>
          </a:xfrm>
          <a:prstGeom prst="rect">
            <a:avLst/>
          </a:prstGeom>
          <a:noFill/>
        </p:spPr>
        <p:txBody>
          <a:bodyPr wrap="square" rtlCol="0">
            <a:spAutoFit/>
          </a:bodyPr>
          <a:lstStyle/>
          <a:p>
            <a:pPr>
              <a:lnSpc>
                <a:spcPct val="100000"/>
              </a:lnSpc>
            </a:pPr>
            <a:r>
              <a:rPr lang="en-US" sz="2000" kern="1200" dirty="0">
                <a:solidFill>
                  <a:schemeClr val="tx1"/>
                </a:solidFill>
                <a:effectLst/>
                <a:latin typeface="Arial" charset="0"/>
                <a:ea typeface="Arial" charset="0"/>
                <a:cs typeface="Arial" charset="0"/>
              </a:rPr>
              <a:t>Email:</a:t>
            </a:r>
          </a:p>
          <a:p>
            <a:pPr>
              <a:lnSpc>
                <a:spcPct val="100000"/>
              </a:lnSpc>
            </a:pPr>
            <a:r>
              <a:rPr lang="en-US" sz="2000" b="1" kern="1200" dirty="0" err="1">
                <a:solidFill>
                  <a:schemeClr val="accent5"/>
                </a:solidFill>
                <a:effectLst/>
                <a:latin typeface="Arial" charset="0"/>
                <a:ea typeface="Arial" charset="0"/>
                <a:cs typeface="Arial" charset="0"/>
              </a:rPr>
              <a:t>info@librariesconnected.org.uk</a:t>
            </a:r>
            <a:br>
              <a:rPr lang="en-US" sz="2000" kern="1200" dirty="0">
                <a:solidFill>
                  <a:schemeClr val="tx1"/>
                </a:solidFill>
                <a:effectLst/>
                <a:latin typeface="Arial" charset="0"/>
                <a:ea typeface="Arial" charset="0"/>
                <a:cs typeface="Arial" charset="0"/>
              </a:rPr>
            </a:br>
            <a:endParaRPr lang="en-US" sz="2000" kern="1200" dirty="0">
              <a:solidFill>
                <a:schemeClr val="tx1"/>
              </a:solidFill>
              <a:effectLst/>
              <a:latin typeface="Arial" charset="0"/>
              <a:ea typeface="Arial" charset="0"/>
              <a:cs typeface="Arial" charset="0"/>
            </a:endParaRPr>
          </a:p>
          <a:p>
            <a:pPr>
              <a:lnSpc>
                <a:spcPct val="100000"/>
              </a:lnSpc>
            </a:pPr>
            <a:r>
              <a:rPr lang="en-US" sz="2000" kern="1200" dirty="0">
                <a:solidFill>
                  <a:schemeClr val="tx1"/>
                </a:solidFill>
                <a:effectLst/>
                <a:latin typeface="Arial" charset="0"/>
                <a:ea typeface="Arial" charset="0"/>
                <a:cs typeface="Arial" charset="0"/>
              </a:rPr>
              <a:t>Twitter:</a:t>
            </a:r>
          </a:p>
          <a:p>
            <a:pPr>
              <a:lnSpc>
                <a:spcPct val="100000"/>
              </a:lnSpc>
            </a:pPr>
            <a:r>
              <a:rPr lang="en-US" sz="2000" b="1" kern="1200" dirty="0">
                <a:solidFill>
                  <a:schemeClr val="accent5"/>
                </a:solidFill>
                <a:effectLst/>
                <a:latin typeface="Arial" charset="0"/>
                <a:ea typeface="Arial" charset="0"/>
                <a:cs typeface="Arial" charset="0"/>
              </a:rPr>
              <a:t>@</a:t>
            </a:r>
            <a:r>
              <a:rPr lang="en-US" sz="2000" b="1" kern="1200" dirty="0" err="1">
                <a:solidFill>
                  <a:schemeClr val="accent5"/>
                </a:solidFill>
                <a:effectLst/>
                <a:latin typeface="Arial" charset="0"/>
                <a:ea typeface="Arial" charset="0"/>
                <a:cs typeface="Arial" charset="0"/>
              </a:rPr>
              <a:t>librariesconnected</a:t>
            </a:r>
            <a:br>
              <a:rPr lang="en-US" sz="2000" b="1" kern="1200" dirty="0">
                <a:solidFill>
                  <a:schemeClr val="tx1"/>
                </a:solidFill>
                <a:effectLst/>
                <a:latin typeface="Arial" charset="0"/>
                <a:ea typeface="Arial" charset="0"/>
                <a:cs typeface="Arial" charset="0"/>
              </a:rPr>
            </a:br>
            <a:endParaRPr lang="en-US" sz="2000" b="1" kern="1200" dirty="0">
              <a:solidFill>
                <a:schemeClr val="tx1"/>
              </a:solidFill>
              <a:effectLst/>
              <a:latin typeface="Arial" charset="0"/>
              <a:ea typeface="Arial" charset="0"/>
              <a:cs typeface="Arial" charset="0"/>
            </a:endParaRPr>
          </a:p>
          <a:p>
            <a:pPr>
              <a:lnSpc>
                <a:spcPct val="100000"/>
              </a:lnSpc>
            </a:pPr>
            <a:r>
              <a:rPr lang="en-US" sz="2000" kern="1200" dirty="0">
                <a:solidFill>
                  <a:schemeClr val="tx1"/>
                </a:solidFill>
                <a:effectLst/>
                <a:latin typeface="Arial" charset="0"/>
                <a:ea typeface="Arial" charset="0"/>
                <a:cs typeface="Arial" charset="0"/>
              </a:rPr>
              <a:t>Website:</a:t>
            </a:r>
          </a:p>
          <a:p>
            <a:pPr>
              <a:lnSpc>
                <a:spcPct val="100000"/>
              </a:lnSpc>
            </a:pPr>
            <a:r>
              <a:rPr lang="en-US" sz="2000" b="1" kern="1200" dirty="0">
                <a:solidFill>
                  <a:schemeClr val="accent5"/>
                </a:solidFill>
                <a:effectLst/>
                <a:latin typeface="Arial" charset="0"/>
                <a:ea typeface="Arial" charset="0"/>
                <a:cs typeface="Arial" charset="0"/>
              </a:rPr>
              <a:t>librariesconnected.org.uk</a:t>
            </a:r>
          </a:p>
          <a:p>
            <a:endParaRPr lang="en-US" sz="2000" dirty="0">
              <a:latin typeface="Arial" charset="0"/>
              <a:ea typeface="Arial" charset="0"/>
              <a:cs typeface="Arial" charset="0"/>
            </a:endParaRPr>
          </a:p>
        </p:txBody>
      </p:sp>
      <p:pic>
        <p:nvPicPr>
          <p:cNvPr id="10" name="Picture 9"/>
          <p:cNvPicPr>
            <a:picLocks noChangeAspect="1"/>
          </p:cNvPicPr>
          <p:nvPr userDrawn="1"/>
        </p:nvPicPr>
        <p:blipFill>
          <a:blip r:embed="rId3"/>
          <a:stretch>
            <a:fillRect/>
          </a:stretch>
        </p:blipFill>
        <p:spPr>
          <a:xfrm>
            <a:off x="628650" y="4701413"/>
            <a:ext cx="2761903" cy="88166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C Red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5"/>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56692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C Red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C Title Imag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6622471" y="1701018"/>
            <a:ext cx="3536391" cy="1128900"/>
          </a:xfrm>
          <a:prstGeom prst="rect">
            <a:avLst/>
          </a:prstGeom>
        </p:spPr>
      </p:pic>
      <p:sp>
        <p:nvSpPr>
          <p:cNvPr id="6" name="Title 1"/>
          <p:cNvSpPr>
            <a:spLocks noGrp="1"/>
          </p:cNvSpPr>
          <p:nvPr>
            <p:ph type="title" hasCustomPrompt="1"/>
          </p:nvPr>
        </p:nvSpPr>
        <p:spPr>
          <a:xfrm>
            <a:off x="6622472" y="3228109"/>
            <a:ext cx="5278582" cy="2493406"/>
          </a:xfrm>
          <a:prstGeom prst="rect">
            <a:avLst/>
          </a:prstGeom>
        </p:spPr>
        <p:txBody>
          <a:bodyPr/>
          <a:lstStyle>
            <a:lvl1pPr>
              <a:defRPr sz="4200" b="1" i="0" baseline="0">
                <a:solidFill>
                  <a:schemeClr val="tx1"/>
                </a:solidFill>
                <a:latin typeface="Arial" charset="0"/>
                <a:ea typeface="Arial" charset="0"/>
                <a:cs typeface="Arial" charset="0"/>
              </a:defRPr>
            </a:lvl1pPr>
          </a:lstStyle>
          <a:p>
            <a:r>
              <a:rPr lang="en-US" dirty="0"/>
              <a:t>Presentation</a:t>
            </a:r>
            <a:br>
              <a:rPr lang="en-US" dirty="0"/>
            </a:br>
            <a:r>
              <a:rPr lang="en-US" dirty="0"/>
              <a:t>title to go here</a:t>
            </a:r>
          </a:p>
        </p:txBody>
      </p:sp>
      <p:sp>
        <p:nvSpPr>
          <p:cNvPr id="16" name="Text Placeholder 15"/>
          <p:cNvSpPr>
            <a:spLocks noGrp="1"/>
          </p:cNvSpPr>
          <p:nvPr>
            <p:ph type="body" sz="quarter" idx="10" hasCustomPrompt="1"/>
          </p:nvPr>
        </p:nvSpPr>
        <p:spPr>
          <a:xfrm>
            <a:off x="6622472" y="5956126"/>
            <a:ext cx="3745230" cy="284654"/>
          </a:xfrm>
          <a:prstGeom prst="rect">
            <a:avLst/>
          </a:prstGeom>
        </p:spPr>
        <p:txBody>
          <a:bodyPr/>
          <a:lstStyle>
            <a:lvl1pPr>
              <a:defRPr sz="1500" b="0" i="0">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10.05.2018 / v1</a:t>
            </a:r>
          </a:p>
        </p:txBody>
      </p:sp>
      <p:sp>
        <p:nvSpPr>
          <p:cNvPr id="8" name="Picture Placeholder 8"/>
          <p:cNvSpPr>
            <a:spLocks noGrp="1"/>
          </p:cNvSpPr>
          <p:nvPr>
            <p:ph type="pic" sz="quarter" idx="12" hasCustomPrompt="1"/>
          </p:nvPr>
        </p:nvSpPr>
        <p:spPr>
          <a:xfrm>
            <a:off x="0" y="0"/>
            <a:ext cx="6082145"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9" name="Picture Placeholder 15"/>
          <p:cNvSpPr>
            <a:spLocks noGrp="1"/>
          </p:cNvSpPr>
          <p:nvPr>
            <p:ph type="pic" sz="quarter" idx="14" hasCustomPrompt="1"/>
          </p:nvPr>
        </p:nvSpPr>
        <p:spPr>
          <a:xfrm>
            <a:off x="0" y="9018"/>
            <a:ext cx="3384000" cy="3384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11" name="Picture Placeholder 15"/>
          <p:cNvSpPr>
            <a:spLocks noGrp="1"/>
          </p:cNvSpPr>
          <p:nvPr>
            <p:ph type="pic" sz="quarter" idx="15" hasCustomPrompt="1"/>
          </p:nvPr>
        </p:nvSpPr>
        <p:spPr>
          <a:xfrm>
            <a:off x="3563588" y="4338000"/>
            <a:ext cx="2518557" cy="2520000"/>
          </a:xfrm>
          <a:prstGeom prst="rect">
            <a:avLst/>
          </a:prstGeom>
          <a:blipFill>
            <a:blip r:embed="rId4"/>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C SUB Title Green">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0" y="0"/>
            <a:ext cx="3383280" cy="3414900"/>
          </a:xfrm>
          <a:prstGeom prst="rect">
            <a:avLst/>
          </a:prstGeom>
        </p:spPr>
      </p:pic>
      <p:sp>
        <p:nvSpPr>
          <p:cNvPr id="6" name="Title 1"/>
          <p:cNvSpPr>
            <a:spLocks noGrp="1"/>
          </p:cNvSpPr>
          <p:nvPr>
            <p:ph type="title" hasCustomPrompt="1"/>
          </p:nvPr>
        </p:nvSpPr>
        <p:spPr>
          <a:xfrm>
            <a:off x="2503170" y="2970534"/>
            <a:ext cx="7185660" cy="1798134"/>
          </a:xfrm>
          <a:prstGeom prst="rect">
            <a:avLst/>
          </a:prstGeom>
        </p:spPr>
        <p:txBody>
          <a:bodyPr/>
          <a:lstStyle>
            <a:lvl1pPr algn="ctr">
              <a:defRPr sz="3400" b="1" i="0" baseline="0">
                <a:solidFill>
                  <a:schemeClr val="tx1"/>
                </a:solidFill>
                <a:latin typeface="Arial" charset="0"/>
                <a:ea typeface="Arial" charset="0"/>
                <a:cs typeface="Arial" charset="0"/>
              </a:defRPr>
            </a:lvl1pPr>
          </a:lstStyle>
          <a:p>
            <a:r>
              <a:rPr lang="en-US" dirty="0"/>
              <a:t>Title to go here</a:t>
            </a:r>
          </a:p>
        </p:txBody>
      </p:sp>
      <p:sp>
        <p:nvSpPr>
          <p:cNvPr id="10" name="Picture Placeholder 15"/>
          <p:cNvSpPr>
            <a:spLocks noGrp="1"/>
          </p:cNvSpPr>
          <p:nvPr>
            <p:ph type="pic" sz="quarter" idx="14" hasCustomPrompt="1"/>
          </p:nvPr>
        </p:nvSpPr>
        <p:spPr>
          <a:xfrm>
            <a:off x="11195050" y="5861531"/>
            <a:ext cx="594000" cy="594000"/>
          </a:xfrm>
          <a:prstGeom prst="rect">
            <a:avLst/>
          </a:prstGeom>
          <a:blipFill>
            <a:blip r:embed="rId3"/>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C Gree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1"/>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0" y="1109974"/>
            <a:ext cx="7491413" cy="4660900"/>
          </a:xfrm>
          <a:prstGeom prst="rect">
            <a:avLst/>
          </a:prstGeom>
        </p:spPr>
        <p:txBody>
          <a:bodyPr/>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8"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C Green 2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5175" y="624469"/>
            <a:ext cx="7491761" cy="412594"/>
          </a:xfrm>
          <a:prstGeom prst="rect">
            <a:avLst/>
          </a:prstGeom>
        </p:spPr>
        <p:txBody>
          <a:bodyPr/>
          <a:lstStyle>
            <a:lvl1pPr>
              <a:defRPr sz="2500" b="1" i="0" baseline="0">
                <a:solidFill>
                  <a:schemeClr val="accent1"/>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11172825" cy="4660900"/>
          </a:xfrm>
          <a:prstGeom prst="rect">
            <a:avLst/>
          </a:prstGeom>
        </p:spPr>
        <p:txBody>
          <a:bodyPr numCol="2" spcCol="540000"/>
          <a:lstStyle>
            <a:lvl1pPr marL="0" indent="0">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C Green 3">
    <p:spTree>
      <p:nvGrpSpPr>
        <p:cNvPr id="1" name=""/>
        <p:cNvGrpSpPr/>
        <p:nvPr/>
      </p:nvGrpSpPr>
      <p:grpSpPr>
        <a:xfrm>
          <a:off x="0" y="0"/>
          <a:ext cx="0" cy="0"/>
          <a:chOff x="0" y="0"/>
          <a:chExt cx="0" cy="0"/>
        </a:xfrm>
      </p:grpSpPr>
      <p:cxnSp>
        <p:nvCxnSpPr>
          <p:cNvPr id="7" name="Straight Connector 6"/>
          <p:cNvCxnSpPr/>
          <p:nvPr userDrawn="1"/>
        </p:nvCxnSpPr>
        <p:spPr>
          <a:xfrm>
            <a:off x="708660" y="6147101"/>
            <a:ext cx="1009269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7"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
        <p:nvSpPr>
          <p:cNvPr id="3" name="TextBox 2"/>
          <p:cNvSpPr txBox="1"/>
          <p:nvPr userDrawn="1"/>
        </p:nvSpPr>
        <p:spPr>
          <a:xfrm>
            <a:off x="628650" y="637309"/>
            <a:ext cx="11036877" cy="2554545"/>
          </a:xfrm>
          <a:prstGeom prst="rect">
            <a:avLst/>
          </a:prstGeom>
          <a:noFill/>
        </p:spPr>
        <p:txBody>
          <a:bodyPr wrap="square" rtlCol="0">
            <a:spAutoFit/>
          </a:bodyPr>
          <a:lstStyle/>
          <a:p>
            <a:pPr>
              <a:lnSpc>
                <a:spcPct val="100000"/>
              </a:lnSpc>
            </a:pPr>
            <a:r>
              <a:rPr lang="en-US" sz="2000" kern="1200" dirty="0">
                <a:solidFill>
                  <a:schemeClr val="tx1"/>
                </a:solidFill>
                <a:effectLst/>
                <a:latin typeface="Arial" charset="0"/>
                <a:ea typeface="Arial" charset="0"/>
                <a:cs typeface="Arial" charset="0"/>
              </a:rPr>
              <a:t>Email:</a:t>
            </a:r>
          </a:p>
          <a:p>
            <a:pPr>
              <a:lnSpc>
                <a:spcPct val="100000"/>
              </a:lnSpc>
            </a:pPr>
            <a:r>
              <a:rPr lang="en-US" sz="2000" b="1" kern="1200" dirty="0" err="1">
                <a:solidFill>
                  <a:schemeClr val="accent1"/>
                </a:solidFill>
                <a:effectLst/>
                <a:latin typeface="Arial" charset="0"/>
                <a:ea typeface="Arial" charset="0"/>
                <a:cs typeface="Arial" charset="0"/>
              </a:rPr>
              <a:t>info@librariesconnected.org.uk</a:t>
            </a:r>
            <a:br>
              <a:rPr lang="en-US" sz="2000" kern="1200" dirty="0">
                <a:solidFill>
                  <a:schemeClr val="tx1"/>
                </a:solidFill>
                <a:effectLst/>
                <a:latin typeface="Arial" charset="0"/>
                <a:ea typeface="Arial" charset="0"/>
                <a:cs typeface="Arial" charset="0"/>
              </a:rPr>
            </a:br>
            <a:endParaRPr lang="en-US" sz="2000" kern="1200" dirty="0">
              <a:solidFill>
                <a:schemeClr val="tx1"/>
              </a:solidFill>
              <a:effectLst/>
              <a:latin typeface="Arial" charset="0"/>
              <a:ea typeface="Arial" charset="0"/>
              <a:cs typeface="Arial" charset="0"/>
            </a:endParaRPr>
          </a:p>
          <a:p>
            <a:pPr>
              <a:lnSpc>
                <a:spcPct val="100000"/>
              </a:lnSpc>
            </a:pPr>
            <a:r>
              <a:rPr lang="en-US" sz="2000" kern="1200" dirty="0">
                <a:solidFill>
                  <a:schemeClr val="tx1"/>
                </a:solidFill>
                <a:effectLst/>
                <a:latin typeface="Arial" charset="0"/>
                <a:ea typeface="Arial" charset="0"/>
                <a:cs typeface="Arial" charset="0"/>
              </a:rPr>
              <a:t>Twitter:</a:t>
            </a:r>
          </a:p>
          <a:p>
            <a:pPr>
              <a:lnSpc>
                <a:spcPct val="100000"/>
              </a:lnSpc>
            </a:pPr>
            <a:r>
              <a:rPr lang="en-US" sz="2000" b="1" kern="1200" dirty="0">
                <a:solidFill>
                  <a:schemeClr val="accent1"/>
                </a:solidFill>
                <a:effectLst/>
                <a:latin typeface="Arial" charset="0"/>
                <a:ea typeface="Arial" charset="0"/>
                <a:cs typeface="Arial" charset="0"/>
              </a:rPr>
              <a:t>@</a:t>
            </a:r>
            <a:r>
              <a:rPr lang="en-US" sz="2000" b="1" kern="1200" dirty="0" err="1">
                <a:solidFill>
                  <a:schemeClr val="accent1"/>
                </a:solidFill>
                <a:effectLst/>
                <a:latin typeface="Arial" charset="0"/>
                <a:ea typeface="Arial" charset="0"/>
                <a:cs typeface="Arial" charset="0"/>
              </a:rPr>
              <a:t>libsconnected</a:t>
            </a:r>
            <a:br>
              <a:rPr lang="en-US" sz="2000" b="1" kern="1200" dirty="0">
                <a:solidFill>
                  <a:schemeClr val="tx1"/>
                </a:solidFill>
                <a:effectLst/>
                <a:latin typeface="Arial" charset="0"/>
                <a:ea typeface="Arial" charset="0"/>
                <a:cs typeface="Arial" charset="0"/>
              </a:rPr>
            </a:br>
            <a:endParaRPr lang="en-US" sz="2000" b="1" kern="1200" dirty="0">
              <a:solidFill>
                <a:schemeClr val="tx1"/>
              </a:solidFill>
              <a:effectLst/>
              <a:latin typeface="Arial" charset="0"/>
              <a:ea typeface="Arial" charset="0"/>
              <a:cs typeface="Arial" charset="0"/>
            </a:endParaRPr>
          </a:p>
          <a:p>
            <a:pPr>
              <a:lnSpc>
                <a:spcPct val="100000"/>
              </a:lnSpc>
            </a:pPr>
            <a:r>
              <a:rPr lang="en-US" sz="2000" kern="1200" dirty="0">
                <a:solidFill>
                  <a:schemeClr val="tx1"/>
                </a:solidFill>
                <a:effectLst/>
                <a:latin typeface="Arial" charset="0"/>
                <a:ea typeface="Arial" charset="0"/>
                <a:cs typeface="Arial" charset="0"/>
              </a:rPr>
              <a:t>Website:</a:t>
            </a:r>
          </a:p>
          <a:p>
            <a:pPr>
              <a:lnSpc>
                <a:spcPct val="100000"/>
              </a:lnSpc>
            </a:pPr>
            <a:r>
              <a:rPr lang="en-US" sz="2000" b="1" kern="1200" dirty="0">
                <a:solidFill>
                  <a:schemeClr val="accent1"/>
                </a:solidFill>
                <a:effectLst/>
                <a:latin typeface="Arial" charset="0"/>
                <a:ea typeface="Arial" charset="0"/>
                <a:cs typeface="Arial" charset="0"/>
              </a:rPr>
              <a:t>librariesconnected.org.uk</a:t>
            </a:r>
            <a:endParaRPr lang="en-US" sz="2000" dirty="0">
              <a:latin typeface="Arial" charset="0"/>
              <a:ea typeface="Arial" charset="0"/>
              <a:cs typeface="Arial" charset="0"/>
            </a:endParaRPr>
          </a:p>
        </p:txBody>
      </p:sp>
      <p:pic>
        <p:nvPicPr>
          <p:cNvPr id="8" name="Picture 7"/>
          <p:cNvPicPr>
            <a:picLocks noChangeAspect="1"/>
          </p:cNvPicPr>
          <p:nvPr userDrawn="1"/>
        </p:nvPicPr>
        <p:blipFill>
          <a:blip r:embed="rId3"/>
          <a:stretch>
            <a:fillRect/>
          </a:stretch>
        </p:blipFill>
        <p:spPr>
          <a:xfrm>
            <a:off x="708660" y="4591973"/>
            <a:ext cx="2761904" cy="8816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C Green 4">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6997700" y="0"/>
            <a:ext cx="51943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2" name="Title 1"/>
          <p:cNvSpPr>
            <a:spLocks noGrp="1"/>
          </p:cNvSpPr>
          <p:nvPr>
            <p:ph type="title" hasCustomPrompt="1"/>
          </p:nvPr>
        </p:nvSpPr>
        <p:spPr>
          <a:xfrm>
            <a:off x="615176" y="624469"/>
            <a:ext cx="5762764" cy="412594"/>
          </a:xfrm>
          <a:prstGeom prst="rect">
            <a:avLst/>
          </a:prstGeom>
        </p:spPr>
        <p:txBody>
          <a:bodyPr/>
          <a:lstStyle>
            <a:lvl1pPr>
              <a:defRPr sz="2500" b="1" i="0" baseline="0">
                <a:solidFill>
                  <a:schemeClr val="accent1"/>
                </a:solidFill>
                <a:latin typeface="Arial" charset="0"/>
                <a:ea typeface="Arial" charset="0"/>
                <a:cs typeface="Arial" charset="0"/>
              </a:defRPr>
            </a:lvl1pPr>
          </a:lstStyle>
          <a:p>
            <a:r>
              <a:rPr lang="en-US" dirty="0"/>
              <a:t>Title</a:t>
            </a:r>
          </a:p>
        </p:txBody>
      </p:sp>
      <p:cxnSp>
        <p:nvCxnSpPr>
          <p:cNvPr id="7" name="Straight Connector 6"/>
          <p:cNvCxnSpPr/>
          <p:nvPr userDrawn="1"/>
        </p:nvCxnSpPr>
        <p:spPr>
          <a:xfrm>
            <a:off x="708660" y="6147101"/>
            <a:ext cx="56692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615951" y="1109974"/>
            <a:ext cx="5761989" cy="4660900"/>
          </a:xfrm>
          <a:prstGeom prst="rect">
            <a:avLst/>
          </a:prstGeom>
        </p:spPr>
        <p:txBody>
          <a:bodyPr wrap="square"/>
          <a:lstStyle>
            <a:lvl1pPr marL="0" indent="0" algn="l">
              <a:buFontTx/>
              <a:buNone/>
              <a:defRPr sz="2000" b="0" i="0" baseline="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Type your text here </a:t>
            </a:r>
            <a:r>
              <a:rPr lang="mr-IN" dirty="0"/>
              <a:t>…</a:t>
            </a:r>
            <a:endParaRPr lang="en-US" dirty="0"/>
          </a:p>
        </p:txBody>
      </p:sp>
      <p:sp>
        <p:nvSpPr>
          <p:cNvPr id="20" name="Slide Number Placeholder 19"/>
          <p:cNvSpPr>
            <a:spLocks noGrp="1"/>
          </p:cNvSpPr>
          <p:nvPr>
            <p:ph type="sldNum" sz="quarter" idx="11"/>
          </p:nvPr>
        </p:nvSpPr>
        <p:spPr>
          <a:xfrm>
            <a:off x="628650" y="6135671"/>
            <a:ext cx="922020" cy="365125"/>
          </a:xfrm>
        </p:spPr>
        <p:txBody>
          <a:bodyPr/>
          <a:lstStyle/>
          <a:p>
            <a:fld id="{F38C88F6-D2D5-5F43-AC18-DF63AA107B98}" type="slidenum">
              <a:rPr lang="en-US" smtClean="0"/>
              <a:pPr/>
              <a:t>‹#›</a:t>
            </a:fld>
            <a:endParaRPr lang="en-US" dirty="0"/>
          </a:p>
        </p:txBody>
      </p:sp>
      <p:sp>
        <p:nvSpPr>
          <p:cNvPr id="16"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C Green 5">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0" y="0"/>
            <a:ext cx="12192000" cy="6858000"/>
          </a:xfrm>
          <a:prstGeom prst="rect">
            <a:avLst/>
          </a:prstGeom>
          <a:solidFill>
            <a:schemeClr val="tx2">
              <a:lumMod val="20000"/>
              <a:lumOff val="80000"/>
            </a:schemeClr>
          </a:solidFill>
          <a:ln>
            <a:noFill/>
          </a:ln>
        </p:spPr>
        <p:txBody>
          <a:bodyPr/>
          <a:lstStyle>
            <a:lvl1pPr>
              <a:defRPr baseline="0">
                <a:solidFill>
                  <a:srgbClr val="FF0000"/>
                </a:solidFill>
              </a:defRPr>
            </a:lvl1pPr>
          </a:lstStyle>
          <a:p>
            <a:r>
              <a:rPr lang="en-US" dirty="0"/>
              <a:t>PICTURE HERE</a:t>
            </a:r>
          </a:p>
        </p:txBody>
      </p:sp>
      <p:sp>
        <p:nvSpPr>
          <p:cNvPr id="11" name="Picture Placeholder 15"/>
          <p:cNvSpPr>
            <a:spLocks noGrp="1"/>
          </p:cNvSpPr>
          <p:nvPr>
            <p:ph type="pic" sz="quarter" idx="14" hasCustomPrompt="1"/>
          </p:nvPr>
        </p:nvSpPr>
        <p:spPr>
          <a:xfrm>
            <a:off x="11195050" y="5861531"/>
            <a:ext cx="594000" cy="594000"/>
          </a:xfrm>
          <a:prstGeom prst="rect">
            <a:avLst/>
          </a:prstGeom>
          <a:blipFill>
            <a:blip r:embed="rId2"/>
            <a:stretch>
              <a:fillRect/>
            </a:stretch>
          </a:blipFill>
        </p:spPr>
        <p:txBody>
          <a:bodyPr>
            <a:scene3d>
              <a:camera prst="orthographicFront"/>
              <a:lightRig rig="threePt" dir="t"/>
            </a:scene3d>
            <a:sp3d contourW="12700">
              <a:contourClr>
                <a:schemeClr val="bg1"/>
              </a:contourClr>
            </a:sp3d>
          </a:bodyPr>
          <a:lstStyle>
            <a:lvl1pPr>
              <a:defRPr>
                <a:noFill/>
              </a:defRPr>
            </a:lvl1pPr>
          </a:lstStyle>
          <a:p>
            <a:r>
              <a:rPr lang="en-US" dirty="0"/>
              <a:t>LC</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609600" y="5487035"/>
            <a:ext cx="922020" cy="365125"/>
          </a:xfrm>
          <a:prstGeom prst="rect">
            <a:avLst/>
          </a:prstGeom>
        </p:spPr>
        <p:txBody>
          <a:bodyPr vert="horz" lIns="91440" tIns="45720" rIns="91440" bIns="45720" rtlCol="0" anchor="ctr"/>
          <a:lstStyle>
            <a:lvl1pPr algn="l">
              <a:defRPr sz="1400" b="0">
                <a:solidFill>
                  <a:schemeClr val="tx2"/>
                </a:solidFill>
                <a:latin typeface="Arial" charset="0"/>
                <a:ea typeface="Arial" charset="0"/>
                <a:cs typeface="Arial" charset="0"/>
              </a:defRPr>
            </a:lvl1pPr>
          </a:lstStyle>
          <a:p>
            <a:fld id="{F38C88F6-D2D5-5F43-AC18-DF63AA107B98}" type="slidenum">
              <a:rPr lang="en-US" smtClean="0"/>
              <a:pPr/>
              <a:t>‹#›</a:t>
            </a:fld>
            <a:endParaRPr lang="en-US" dirty="0"/>
          </a:p>
        </p:txBody>
      </p:sp>
    </p:spTree>
    <p:extLst>
      <p:ext uri="{BB962C8B-B14F-4D97-AF65-F5344CB8AC3E}">
        <p14:creationId xmlns:p14="http://schemas.microsoft.com/office/powerpoint/2010/main" val="658732317"/>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722" r:id="rId3"/>
    <p:sldLayoutId id="2147483707" r:id="rId4"/>
    <p:sldLayoutId id="2147483705" r:id="rId5"/>
    <p:sldLayoutId id="2147483702" r:id="rId6"/>
    <p:sldLayoutId id="2147483719" r:id="rId7"/>
    <p:sldLayoutId id="2147483703" r:id="rId8"/>
    <p:sldLayoutId id="2147483704" r:id="rId9"/>
    <p:sldLayoutId id="2147483713" r:id="rId10"/>
    <p:sldLayoutId id="2147483723" r:id="rId11"/>
    <p:sldLayoutId id="2147483714" r:id="rId12"/>
    <p:sldLayoutId id="2147483715" r:id="rId13"/>
    <p:sldLayoutId id="2147483716" r:id="rId14"/>
    <p:sldLayoutId id="2147483720" r:id="rId15"/>
    <p:sldLayoutId id="2147483717" r:id="rId16"/>
    <p:sldLayoutId id="2147483718" r:id="rId17"/>
    <p:sldLayoutId id="2147483706" r:id="rId18"/>
    <p:sldLayoutId id="2147483724" r:id="rId19"/>
    <p:sldLayoutId id="2147483708" r:id="rId20"/>
    <p:sldLayoutId id="2147483709" r:id="rId21"/>
    <p:sldLayoutId id="2147483710" r:id="rId22"/>
    <p:sldLayoutId id="2147483721" r:id="rId23"/>
    <p:sldLayoutId id="2147483711" r:id="rId24"/>
    <p:sldLayoutId id="214748371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200"/>
              </a:spcBef>
              <a:spcAft>
                <a:spcPts val="1800"/>
              </a:spcAft>
            </a:pPr>
            <a:r>
              <a:rPr lang="en-US" dirty="0">
                <a:latin typeface="TT Norms" panose="02000803040000020004" pitchFamily="50" charset="0"/>
              </a:rPr>
              <a:t>Partnership toolkit introduction</a:t>
            </a:r>
            <a:br>
              <a:rPr lang="en-US" dirty="0">
                <a:latin typeface="TT Norms" panose="02000803040000020004" pitchFamily="50" charset="0"/>
              </a:rPr>
            </a:br>
            <a:r>
              <a:rPr lang="en-US" sz="2000" dirty="0">
                <a:latin typeface="TT Norms" panose="02000803040000020004" pitchFamily="50" charset="0"/>
              </a:rPr>
              <a:t>By </a:t>
            </a:r>
            <a:r>
              <a:rPr lang="en-US" sz="2000">
                <a:latin typeface="TT Norms" panose="02000803040000020004" pitchFamily="50" charset="0"/>
              </a:rPr>
              <a:t>Katie Pekacar</a:t>
            </a:r>
            <a:r>
              <a:rPr lang="en-US" sz="2000" dirty="0">
                <a:latin typeface="TT Norms" panose="02000803040000020004" pitchFamily="50" charset="0"/>
              </a:rPr>
              <a:t>, </a:t>
            </a:r>
            <a:br>
              <a:rPr lang="en-US" sz="2000" dirty="0">
                <a:latin typeface="TT Norms" panose="02000803040000020004" pitchFamily="50" charset="0"/>
              </a:rPr>
            </a:br>
            <a:r>
              <a:rPr lang="en-US" sz="2000" dirty="0">
                <a:latin typeface="TT Norms" panose="02000803040000020004" pitchFamily="50" charset="0"/>
              </a:rPr>
              <a:t>Independent Mind</a:t>
            </a:r>
            <a:br>
              <a:rPr lang="en-US" sz="2000" dirty="0">
                <a:latin typeface="TT Norms" panose="02000803040000020004" pitchFamily="50" charset="0"/>
              </a:rPr>
            </a:br>
            <a:r>
              <a:rPr lang="en-US" sz="2000" b="0" dirty="0">
                <a:latin typeface="TT Norms" panose="02000803040000020004" pitchFamily="50" charset="0"/>
              </a:rPr>
              <a:t>April 2021</a:t>
            </a:r>
          </a:p>
        </p:txBody>
      </p:sp>
      <p:pic>
        <p:nvPicPr>
          <p:cNvPr id="7" name="Picture Placeholder 6"/>
          <p:cNvPicPr>
            <a:picLocks noGrp="1" noChangeAspect="1"/>
          </p:cNvPicPr>
          <p:nvPr>
            <p:ph type="pic" sz="quarter" idx="12"/>
          </p:nvPr>
        </p:nvPicPr>
        <p:blipFill rotWithShape="1">
          <a:blip r:embed="rId3"/>
          <a:srcRect t="11405" b="11405"/>
          <a:stretch/>
        </p:blipFill>
        <p:spPr>
          <a:xfrm>
            <a:off x="0" y="0"/>
            <a:ext cx="6082145" cy="6858000"/>
          </a:xfrm>
        </p:spPr>
      </p:pic>
      <p:sp>
        <p:nvSpPr>
          <p:cNvPr id="5" name="Picture Placeholder 4"/>
          <p:cNvSpPr>
            <a:spLocks noGrp="1"/>
          </p:cNvSpPr>
          <p:nvPr>
            <p:ph type="pic" sz="quarter" idx="14"/>
          </p:nvPr>
        </p:nvSpPr>
        <p:spPr>
          <a:xfrm>
            <a:off x="0" y="9018"/>
            <a:ext cx="3073940" cy="3219091"/>
          </a:xfrm>
        </p:spPr>
      </p:sp>
      <p:sp>
        <p:nvSpPr>
          <p:cNvPr id="6" name="Picture Placeholder 5"/>
          <p:cNvSpPr>
            <a:spLocks noGrp="1"/>
          </p:cNvSpPr>
          <p:nvPr>
            <p:ph type="pic" sz="quarter" idx="15"/>
          </p:nvPr>
        </p:nvSpPr>
        <p:spPr>
          <a:xfrm>
            <a:off x="3686783" y="4364594"/>
            <a:ext cx="2395362" cy="2493406"/>
          </a:xfrm>
        </p:spPr>
      </p:sp>
    </p:spTree>
    <p:extLst>
      <p:ext uri="{BB962C8B-B14F-4D97-AF65-F5344CB8AC3E}">
        <p14:creationId xmlns:p14="http://schemas.microsoft.com/office/powerpoint/2010/main" val="151501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3666-B89C-4686-B836-C6150BCB9B2B}"/>
              </a:ext>
            </a:extLst>
          </p:cNvPr>
          <p:cNvSpPr>
            <a:spLocks noGrp="1"/>
          </p:cNvSpPr>
          <p:nvPr>
            <p:ph type="title"/>
          </p:nvPr>
        </p:nvSpPr>
        <p:spPr/>
        <p:txBody>
          <a:bodyPr/>
          <a:lstStyle/>
          <a:p>
            <a:r>
              <a:rPr lang="en-GB" sz="3600" dirty="0">
                <a:latin typeface="TT Norms" panose="02000803040000020004" pitchFamily="50" charset="0"/>
              </a:rPr>
              <a:t>Workshop task 1: </a:t>
            </a:r>
          </a:p>
        </p:txBody>
      </p:sp>
      <p:sp>
        <p:nvSpPr>
          <p:cNvPr id="3" name="Text Placeholder 2">
            <a:extLst>
              <a:ext uri="{FF2B5EF4-FFF2-40B4-BE49-F238E27FC236}">
                <a16:creationId xmlns:a16="http://schemas.microsoft.com/office/drawing/2014/main" id="{9E276ED3-B020-44DA-90AF-58A65AE0AF36}"/>
              </a:ext>
            </a:extLst>
          </p:cNvPr>
          <p:cNvSpPr>
            <a:spLocks noGrp="1"/>
          </p:cNvSpPr>
          <p:nvPr>
            <p:ph type="body" sz="quarter" idx="10"/>
          </p:nvPr>
        </p:nvSpPr>
        <p:spPr>
          <a:xfrm>
            <a:off x="615950" y="1478604"/>
            <a:ext cx="7491413" cy="4292270"/>
          </a:xfr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400" b="0" i="0" u="none" strike="noStrike" kern="1200" cap="none" spc="0" normalizeH="0" baseline="0" noProof="0" dirty="0">
                <a:ln>
                  <a:noFill/>
                </a:ln>
                <a:effectLst/>
                <a:uLnTx/>
                <a:uFillTx/>
                <a:latin typeface="Avenir LT Std 55 Roman" panose="020B0703020203020204" pitchFamily="34" charset="0"/>
                <a:ea typeface="+mn-ea"/>
                <a:cs typeface="+mn-cs"/>
              </a:rPr>
              <a:t>As a group focus on one strategic priority for the library service</a:t>
            </a:r>
          </a:p>
          <a:p>
            <a:pPr marR="0" lvl="1"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3400" b="0" i="0" u="none" strike="noStrike" kern="1200" cap="none" spc="0" normalizeH="0" baseline="0" noProof="0" dirty="0">
                <a:ln>
                  <a:noFill/>
                </a:ln>
                <a:effectLst/>
                <a:uLnTx/>
                <a:uFillTx/>
                <a:latin typeface="Avenir LT Std 55 Roman" panose="020B0703020203020204" pitchFamily="34" charset="0"/>
              </a:rPr>
              <a:t> What partners can help you achieve this priority? </a:t>
            </a:r>
          </a:p>
          <a:p>
            <a:pPr marR="0" lvl="1"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3400" b="0" i="0" u="none" strike="noStrike" kern="1200" cap="none" spc="0" normalizeH="0" baseline="0" noProof="0" dirty="0">
                <a:ln>
                  <a:noFill/>
                </a:ln>
                <a:effectLst/>
                <a:uLnTx/>
                <a:uFillTx/>
                <a:latin typeface="Avenir LT Std 55 Roman" panose="020B0703020203020204" pitchFamily="34" charset="0"/>
              </a:rPr>
              <a:t> How would they add value?</a:t>
            </a:r>
          </a:p>
          <a:p>
            <a:pPr marR="0" lvl="1"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3400" b="0" i="0" u="none" strike="noStrike" kern="1200" cap="none" spc="0" normalizeH="0" baseline="0" noProof="0" dirty="0">
                <a:ln>
                  <a:noFill/>
                </a:ln>
                <a:effectLst/>
                <a:uLnTx/>
                <a:uFillTx/>
                <a:latin typeface="Avenir LT Std 55 Roman" panose="020B0703020203020204" pitchFamily="34" charset="0"/>
              </a:rPr>
              <a:t> What specific projects could they help with?</a:t>
            </a:r>
          </a:p>
          <a:p>
            <a:endParaRPr lang="en-GB" dirty="0"/>
          </a:p>
        </p:txBody>
      </p:sp>
      <p:sp>
        <p:nvSpPr>
          <p:cNvPr id="4" name="Slide Number Placeholder 3">
            <a:extLst>
              <a:ext uri="{FF2B5EF4-FFF2-40B4-BE49-F238E27FC236}">
                <a16:creationId xmlns:a16="http://schemas.microsoft.com/office/drawing/2014/main" id="{BF934B57-D14E-4C22-BE9C-160105C37BF3}"/>
              </a:ext>
            </a:extLst>
          </p:cNvPr>
          <p:cNvSpPr>
            <a:spLocks noGrp="1"/>
          </p:cNvSpPr>
          <p:nvPr>
            <p:ph type="sldNum" sz="quarter" idx="11"/>
          </p:nvPr>
        </p:nvSpPr>
        <p:spPr/>
        <p:txBody>
          <a:bodyPr/>
          <a:lstStyle/>
          <a:p>
            <a:fld id="{F38C88F6-D2D5-5F43-AC18-DF63AA107B98}" type="slidenum">
              <a:rPr lang="en-US" smtClean="0"/>
              <a:pPr/>
              <a:t>10</a:t>
            </a:fld>
            <a:endParaRPr lang="en-US" dirty="0"/>
          </a:p>
        </p:txBody>
      </p:sp>
      <p:sp>
        <p:nvSpPr>
          <p:cNvPr id="5" name="Picture Placeholder 4">
            <a:extLst>
              <a:ext uri="{FF2B5EF4-FFF2-40B4-BE49-F238E27FC236}">
                <a16:creationId xmlns:a16="http://schemas.microsoft.com/office/drawing/2014/main" id="{F2746ADA-C4DB-49D0-B872-35C26FCA3BDD}"/>
              </a:ext>
            </a:extLst>
          </p:cNvPr>
          <p:cNvSpPr>
            <a:spLocks noGrp="1"/>
          </p:cNvSpPr>
          <p:nvPr>
            <p:ph type="pic" sz="quarter" idx="14"/>
          </p:nvPr>
        </p:nvSpPr>
        <p:spPr/>
      </p:sp>
    </p:spTree>
    <p:extLst>
      <p:ext uri="{BB962C8B-B14F-4D97-AF65-F5344CB8AC3E}">
        <p14:creationId xmlns:p14="http://schemas.microsoft.com/office/powerpoint/2010/main" val="726231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5654C6-4CA9-4A7D-8DF9-123D9D69529B}"/>
              </a:ext>
            </a:extLst>
          </p:cNvPr>
          <p:cNvSpPr/>
          <p:nvPr/>
        </p:nvSpPr>
        <p:spPr>
          <a:xfrm>
            <a:off x="3366227" y="2253019"/>
            <a:ext cx="2376264" cy="20882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5175" y="624469"/>
            <a:ext cx="9961385" cy="412594"/>
          </a:xfrm>
        </p:spPr>
        <p:txBody>
          <a:bodyPr/>
          <a:lstStyle/>
          <a:p>
            <a:r>
              <a:rPr lang="en-US" sz="3600" dirty="0">
                <a:latin typeface="TT Norms" panose="02000803040000020004" pitchFamily="50" charset="0"/>
              </a:rPr>
              <a:t>Steps to partnership</a:t>
            </a:r>
          </a:p>
        </p:txBody>
      </p:sp>
      <p:sp>
        <p:nvSpPr>
          <p:cNvPr id="4" name="Slide Number Placeholder 3"/>
          <p:cNvSpPr>
            <a:spLocks noGrp="1"/>
          </p:cNvSpPr>
          <p:nvPr>
            <p:ph type="sldNum" sz="quarter" idx="11"/>
          </p:nvPr>
        </p:nvSpPr>
        <p:spPr/>
        <p:txBody>
          <a:bodyPr/>
          <a:lstStyle/>
          <a:p>
            <a:fld id="{F38C88F6-D2D5-5F43-AC18-DF63AA107B98}" type="slidenum">
              <a:rPr lang="en-US" smtClean="0"/>
              <a:pPr/>
              <a:t>11</a:t>
            </a:fld>
            <a:endParaRPr lang="en-US" dirty="0"/>
          </a:p>
        </p:txBody>
      </p:sp>
      <p:sp>
        <p:nvSpPr>
          <p:cNvPr id="5" name="Picture Placeholder 4"/>
          <p:cNvSpPr>
            <a:spLocks noGrp="1"/>
          </p:cNvSpPr>
          <p:nvPr>
            <p:ph type="pic" sz="quarter" idx="14"/>
          </p:nvPr>
        </p:nvSpPr>
        <p:spPr/>
      </p:sp>
      <p:graphicFrame>
        <p:nvGraphicFramePr>
          <p:cNvPr id="6" name="Content Placeholder 4">
            <a:extLst>
              <a:ext uri="{FF2B5EF4-FFF2-40B4-BE49-F238E27FC236}">
                <a16:creationId xmlns:a16="http://schemas.microsoft.com/office/drawing/2014/main" id="{2C5E956C-0EAD-4E7F-83A9-419AEAF290DF}"/>
              </a:ext>
            </a:extLst>
          </p:cNvPr>
          <p:cNvGraphicFramePr>
            <a:graphicFrameLocks noGrp="1"/>
          </p:cNvGraphicFramePr>
          <p:nvPr>
            <p:ph idx="1"/>
          </p:nvPr>
        </p:nvGraphicFramePr>
        <p:xfrm>
          <a:off x="908422" y="1131968"/>
          <a:ext cx="9668138" cy="491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47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3666-B89C-4686-B836-C6150BCB9B2B}"/>
              </a:ext>
            </a:extLst>
          </p:cNvPr>
          <p:cNvSpPr>
            <a:spLocks noGrp="1"/>
          </p:cNvSpPr>
          <p:nvPr>
            <p:ph type="title"/>
          </p:nvPr>
        </p:nvSpPr>
        <p:spPr/>
        <p:txBody>
          <a:bodyPr/>
          <a:lstStyle/>
          <a:p>
            <a:r>
              <a:rPr lang="en-GB" sz="3600" dirty="0">
                <a:latin typeface="TT Norms" panose="02000803040000020004" pitchFamily="50" charset="0"/>
              </a:rPr>
              <a:t>Finding new partners</a:t>
            </a:r>
          </a:p>
        </p:txBody>
      </p:sp>
      <p:sp>
        <p:nvSpPr>
          <p:cNvPr id="4" name="Slide Number Placeholder 3">
            <a:extLst>
              <a:ext uri="{FF2B5EF4-FFF2-40B4-BE49-F238E27FC236}">
                <a16:creationId xmlns:a16="http://schemas.microsoft.com/office/drawing/2014/main" id="{BF934B57-D14E-4C22-BE9C-160105C37BF3}"/>
              </a:ext>
            </a:extLst>
          </p:cNvPr>
          <p:cNvSpPr>
            <a:spLocks noGrp="1"/>
          </p:cNvSpPr>
          <p:nvPr>
            <p:ph type="sldNum" sz="quarter" idx="11"/>
          </p:nvPr>
        </p:nvSpPr>
        <p:spPr/>
        <p:txBody>
          <a:bodyPr/>
          <a:lstStyle/>
          <a:p>
            <a:fld id="{F38C88F6-D2D5-5F43-AC18-DF63AA107B98}" type="slidenum">
              <a:rPr lang="en-US" smtClean="0"/>
              <a:pPr/>
              <a:t>12</a:t>
            </a:fld>
            <a:endParaRPr lang="en-US" dirty="0"/>
          </a:p>
        </p:txBody>
      </p:sp>
      <p:sp>
        <p:nvSpPr>
          <p:cNvPr id="5" name="Picture Placeholder 4">
            <a:extLst>
              <a:ext uri="{FF2B5EF4-FFF2-40B4-BE49-F238E27FC236}">
                <a16:creationId xmlns:a16="http://schemas.microsoft.com/office/drawing/2014/main" id="{F2746ADA-C4DB-49D0-B872-35C26FCA3BDD}"/>
              </a:ext>
            </a:extLst>
          </p:cNvPr>
          <p:cNvSpPr>
            <a:spLocks noGrp="1"/>
          </p:cNvSpPr>
          <p:nvPr>
            <p:ph type="pic" sz="quarter" idx="14"/>
          </p:nvPr>
        </p:nvSpPr>
        <p:spPr/>
      </p:sp>
      <p:graphicFrame>
        <p:nvGraphicFramePr>
          <p:cNvPr id="8" name="Content Placeholder 4">
            <a:extLst>
              <a:ext uri="{FF2B5EF4-FFF2-40B4-BE49-F238E27FC236}">
                <a16:creationId xmlns:a16="http://schemas.microsoft.com/office/drawing/2014/main" id="{9F2A4288-341A-4E42-A8E9-F207A0C4D374}"/>
              </a:ext>
            </a:extLst>
          </p:cNvPr>
          <p:cNvGraphicFramePr>
            <a:graphicFrameLocks/>
          </p:cNvGraphicFramePr>
          <p:nvPr>
            <p:extLst>
              <p:ext uri="{D42A27DB-BD31-4B8C-83A1-F6EECF244321}">
                <p14:modId xmlns:p14="http://schemas.microsoft.com/office/powerpoint/2010/main" val="1920986231"/>
              </p:ext>
            </p:extLst>
          </p:nvPr>
        </p:nvGraphicFramePr>
        <p:xfrm>
          <a:off x="1688530" y="624469"/>
          <a:ext cx="8814940" cy="52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181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3666-B89C-4686-B836-C6150BCB9B2B}"/>
              </a:ext>
            </a:extLst>
          </p:cNvPr>
          <p:cNvSpPr>
            <a:spLocks noGrp="1"/>
          </p:cNvSpPr>
          <p:nvPr>
            <p:ph type="title"/>
          </p:nvPr>
        </p:nvSpPr>
        <p:spPr/>
        <p:txBody>
          <a:bodyPr/>
          <a:lstStyle/>
          <a:p>
            <a:r>
              <a:rPr lang="en-GB" sz="3600" dirty="0">
                <a:latin typeface="TT Norms" panose="02000803040000020004" pitchFamily="50" charset="0"/>
              </a:rPr>
              <a:t>Workshop task 2`: </a:t>
            </a:r>
          </a:p>
        </p:txBody>
      </p:sp>
      <p:sp>
        <p:nvSpPr>
          <p:cNvPr id="3" name="Text Placeholder 2">
            <a:extLst>
              <a:ext uri="{FF2B5EF4-FFF2-40B4-BE49-F238E27FC236}">
                <a16:creationId xmlns:a16="http://schemas.microsoft.com/office/drawing/2014/main" id="{9E276ED3-B020-44DA-90AF-58A65AE0AF36}"/>
              </a:ext>
            </a:extLst>
          </p:cNvPr>
          <p:cNvSpPr>
            <a:spLocks noGrp="1"/>
          </p:cNvSpPr>
          <p:nvPr>
            <p:ph type="body" sz="quarter" idx="10"/>
          </p:nvPr>
        </p:nvSpPr>
        <p:spPr>
          <a:xfrm>
            <a:off x="615950" y="1478604"/>
            <a:ext cx="7491413" cy="4292270"/>
          </a:xfr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Avenir LT Std 55 Roman" panose="020B0703020203020204" pitchFamily="34" charset="0"/>
                <a:ea typeface="+mn-ea"/>
                <a:cs typeface="+mn-cs"/>
              </a:rPr>
              <a:t>Identify local partners:</a:t>
            </a:r>
          </a:p>
          <a:p>
            <a:pPr marL="1200150" lvl="1" indent="-514350" fontAlgn="base">
              <a:lnSpc>
                <a:spcPct val="100000"/>
              </a:lnSpc>
              <a:spcBef>
                <a:spcPct val="20000"/>
              </a:spcBef>
              <a:spcAft>
                <a:spcPct val="0"/>
              </a:spcAft>
              <a:buFont typeface="+mj-lt"/>
              <a:buAutoNum type="arabicPeriod"/>
              <a:defRPr/>
            </a:pPr>
            <a:r>
              <a:rPr lang="en-US" sz="3200" dirty="0">
                <a:latin typeface="Avenir LT Std 55 Roman" panose="020B0703020203020204" pitchFamily="34" charset="0"/>
              </a:rPr>
              <a:t>T</a:t>
            </a:r>
            <a:r>
              <a:rPr kumimoji="0" lang="en-US" sz="3200" b="0" i="0" u="none" strike="noStrike" kern="1200" cap="none" spc="0" normalizeH="0" baseline="0" noProof="0" dirty="0">
                <a:ln>
                  <a:noFill/>
                </a:ln>
                <a:effectLst/>
                <a:uLnTx/>
                <a:uFillTx/>
                <a:latin typeface="Avenir LT Std 55 Roman" panose="020B0703020203020204" pitchFamily="34" charset="0"/>
              </a:rPr>
              <a:t>hose you have worked with before</a:t>
            </a:r>
          </a:p>
          <a:p>
            <a:pPr marL="1200150" lvl="1" indent="-514350" fontAlgn="base">
              <a:lnSpc>
                <a:spcPct val="100000"/>
              </a:lnSpc>
              <a:spcBef>
                <a:spcPct val="20000"/>
              </a:spcBef>
              <a:spcAft>
                <a:spcPct val="0"/>
              </a:spcAft>
              <a:buFont typeface="+mj-lt"/>
              <a:buAutoNum type="arabicPeriod"/>
              <a:defRPr/>
            </a:pPr>
            <a:r>
              <a:rPr kumimoji="0" lang="en-US" sz="3200" b="0" i="0" u="none" strike="noStrike" kern="1200" cap="none" spc="0" normalizeH="0" baseline="0" noProof="0" dirty="0">
                <a:ln>
                  <a:noFill/>
                </a:ln>
                <a:effectLst/>
                <a:uLnTx/>
                <a:uFillTx/>
                <a:latin typeface="Avenir LT Std 55 Roman" panose="020B0703020203020204" pitchFamily="34" charset="0"/>
              </a:rPr>
              <a:t>Local partners you haven’t worked with but would like to</a:t>
            </a:r>
            <a:endParaRPr kumimoji="0" lang="en-GB" sz="3200" b="0" i="0" u="none" strike="noStrike" kern="1200" cap="none" spc="0" normalizeH="0" baseline="0" noProof="0" dirty="0">
              <a:ln>
                <a:noFill/>
              </a:ln>
              <a:effectLst/>
              <a:uLnTx/>
              <a:uFillTx/>
              <a:latin typeface="Avenir LT Std 55 Roman" panose="020B0703020203020204" pitchFamily="34" charset="0"/>
            </a:endParaRPr>
          </a:p>
          <a:p>
            <a:endParaRPr lang="en-GB" dirty="0"/>
          </a:p>
        </p:txBody>
      </p:sp>
      <p:sp>
        <p:nvSpPr>
          <p:cNvPr id="4" name="Slide Number Placeholder 3">
            <a:extLst>
              <a:ext uri="{FF2B5EF4-FFF2-40B4-BE49-F238E27FC236}">
                <a16:creationId xmlns:a16="http://schemas.microsoft.com/office/drawing/2014/main" id="{BF934B57-D14E-4C22-BE9C-160105C37BF3}"/>
              </a:ext>
            </a:extLst>
          </p:cNvPr>
          <p:cNvSpPr>
            <a:spLocks noGrp="1"/>
          </p:cNvSpPr>
          <p:nvPr>
            <p:ph type="sldNum" sz="quarter" idx="11"/>
          </p:nvPr>
        </p:nvSpPr>
        <p:spPr/>
        <p:txBody>
          <a:bodyPr/>
          <a:lstStyle/>
          <a:p>
            <a:fld id="{F38C88F6-D2D5-5F43-AC18-DF63AA107B98}" type="slidenum">
              <a:rPr lang="en-US" smtClean="0"/>
              <a:pPr/>
              <a:t>13</a:t>
            </a:fld>
            <a:endParaRPr lang="en-US" dirty="0"/>
          </a:p>
        </p:txBody>
      </p:sp>
      <p:sp>
        <p:nvSpPr>
          <p:cNvPr id="5" name="Picture Placeholder 4">
            <a:extLst>
              <a:ext uri="{FF2B5EF4-FFF2-40B4-BE49-F238E27FC236}">
                <a16:creationId xmlns:a16="http://schemas.microsoft.com/office/drawing/2014/main" id="{F2746ADA-C4DB-49D0-B872-35C26FCA3BDD}"/>
              </a:ext>
            </a:extLst>
          </p:cNvPr>
          <p:cNvSpPr>
            <a:spLocks noGrp="1"/>
          </p:cNvSpPr>
          <p:nvPr>
            <p:ph type="pic" sz="quarter" idx="14"/>
          </p:nvPr>
        </p:nvSpPr>
        <p:spPr/>
      </p:sp>
    </p:spTree>
    <p:extLst>
      <p:ext uri="{BB962C8B-B14F-4D97-AF65-F5344CB8AC3E}">
        <p14:creationId xmlns:p14="http://schemas.microsoft.com/office/powerpoint/2010/main" val="367731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510F83-309E-45C7-8536-81F09355D50F}"/>
              </a:ext>
            </a:extLst>
          </p:cNvPr>
          <p:cNvSpPr/>
          <p:nvPr/>
        </p:nvSpPr>
        <p:spPr>
          <a:xfrm>
            <a:off x="5742491" y="1659632"/>
            <a:ext cx="2376264" cy="20882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5175" y="624469"/>
            <a:ext cx="9961385" cy="412594"/>
          </a:xfrm>
        </p:spPr>
        <p:txBody>
          <a:bodyPr/>
          <a:lstStyle/>
          <a:p>
            <a:r>
              <a:rPr lang="en-US" sz="3600" dirty="0">
                <a:latin typeface="TT Norms" panose="02000803040000020004" pitchFamily="50" charset="0"/>
              </a:rPr>
              <a:t>Steps to partnership</a:t>
            </a:r>
          </a:p>
        </p:txBody>
      </p:sp>
      <p:sp>
        <p:nvSpPr>
          <p:cNvPr id="4" name="Slide Number Placeholder 3"/>
          <p:cNvSpPr>
            <a:spLocks noGrp="1"/>
          </p:cNvSpPr>
          <p:nvPr>
            <p:ph type="sldNum" sz="quarter" idx="11"/>
          </p:nvPr>
        </p:nvSpPr>
        <p:spPr/>
        <p:txBody>
          <a:bodyPr/>
          <a:lstStyle/>
          <a:p>
            <a:fld id="{F38C88F6-D2D5-5F43-AC18-DF63AA107B98}" type="slidenum">
              <a:rPr lang="en-US" smtClean="0"/>
              <a:pPr/>
              <a:t>14</a:t>
            </a:fld>
            <a:endParaRPr lang="en-US" dirty="0"/>
          </a:p>
        </p:txBody>
      </p:sp>
      <p:sp>
        <p:nvSpPr>
          <p:cNvPr id="5" name="Picture Placeholder 4"/>
          <p:cNvSpPr>
            <a:spLocks noGrp="1"/>
          </p:cNvSpPr>
          <p:nvPr>
            <p:ph type="pic" sz="quarter" idx="14"/>
          </p:nvPr>
        </p:nvSpPr>
        <p:spPr/>
      </p:sp>
      <p:graphicFrame>
        <p:nvGraphicFramePr>
          <p:cNvPr id="6" name="Content Placeholder 4">
            <a:extLst>
              <a:ext uri="{FF2B5EF4-FFF2-40B4-BE49-F238E27FC236}">
                <a16:creationId xmlns:a16="http://schemas.microsoft.com/office/drawing/2014/main" id="{2C5E956C-0EAD-4E7F-83A9-419AEAF290DF}"/>
              </a:ext>
            </a:extLst>
          </p:cNvPr>
          <p:cNvGraphicFramePr>
            <a:graphicFrameLocks noGrp="1"/>
          </p:cNvGraphicFramePr>
          <p:nvPr>
            <p:ph idx="1"/>
          </p:nvPr>
        </p:nvGraphicFramePr>
        <p:xfrm>
          <a:off x="908422" y="1131968"/>
          <a:ext cx="9668138" cy="4916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214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3666-B89C-4686-B836-C6150BCB9B2B}"/>
              </a:ext>
            </a:extLst>
          </p:cNvPr>
          <p:cNvSpPr>
            <a:spLocks noGrp="1"/>
          </p:cNvSpPr>
          <p:nvPr>
            <p:ph type="title"/>
          </p:nvPr>
        </p:nvSpPr>
        <p:spPr>
          <a:xfrm>
            <a:off x="615175" y="624469"/>
            <a:ext cx="11028834" cy="412594"/>
          </a:xfrm>
        </p:spPr>
        <p:txBody>
          <a:bodyPr/>
          <a:lstStyle/>
          <a:p>
            <a:r>
              <a:rPr lang="en-US" sz="3600" dirty="0">
                <a:latin typeface="TT Norms" panose="02000803040000020004" pitchFamily="50" charset="0"/>
              </a:rPr>
              <a:t>Understanding the value you bring to a partnership</a:t>
            </a:r>
            <a:endParaRPr lang="en-GB" sz="3600" dirty="0">
              <a:latin typeface="TT Norms" panose="02000803040000020004" pitchFamily="50" charset="0"/>
            </a:endParaRPr>
          </a:p>
        </p:txBody>
      </p:sp>
      <p:sp>
        <p:nvSpPr>
          <p:cNvPr id="4" name="Slide Number Placeholder 3">
            <a:extLst>
              <a:ext uri="{FF2B5EF4-FFF2-40B4-BE49-F238E27FC236}">
                <a16:creationId xmlns:a16="http://schemas.microsoft.com/office/drawing/2014/main" id="{BF934B57-D14E-4C22-BE9C-160105C37BF3}"/>
              </a:ext>
            </a:extLst>
          </p:cNvPr>
          <p:cNvSpPr>
            <a:spLocks noGrp="1"/>
          </p:cNvSpPr>
          <p:nvPr>
            <p:ph type="sldNum" sz="quarter" idx="11"/>
          </p:nvPr>
        </p:nvSpPr>
        <p:spPr/>
        <p:txBody>
          <a:bodyPr/>
          <a:lstStyle/>
          <a:p>
            <a:fld id="{F38C88F6-D2D5-5F43-AC18-DF63AA107B98}" type="slidenum">
              <a:rPr lang="en-US" smtClean="0"/>
              <a:pPr/>
              <a:t>15</a:t>
            </a:fld>
            <a:endParaRPr lang="en-US" dirty="0"/>
          </a:p>
        </p:txBody>
      </p:sp>
      <p:sp>
        <p:nvSpPr>
          <p:cNvPr id="5" name="Picture Placeholder 4">
            <a:extLst>
              <a:ext uri="{FF2B5EF4-FFF2-40B4-BE49-F238E27FC236}">
                <a16:creationId xmlns:a16="http://schemas.microsoft.com/office/drawing/2014/main" id="{F2746ADA-C4DB-49D0-B872-35C26FCA3BDD}"/>
              </a:ext>
            </a:extLst>
          </p:cNvPr>
          <p:cNvSpPr>
            <a:spLocks noGrp="1"/>
          </p:cNvSpPr>
          <p:nvPr>
            <p:ph type="pic" sz="quarter" idx="14"/>
          </p:nvPr>
        </p:nvSpPr>
        <p:spPr/>
      </p:sp>
      <p:graphicFrame>
        <p:nvGraphicFramePr>
          <p:cNvPr id="6" name="Content Placeholder 4">
            <a:extLst>
              <a:ext uri="{FF2B5EF4-FFF2-40B4-BE49-F238E27FC236}">
                <a16:creationId xmlns:a16="http://schemas.microsoft.com/office/drawing/2014/main" id="{2C72778D-C32F-4CA0-9F30-27ADD32564B6}"/>
              </a:ext>
            </a:extLst>
          </p:cNvPr>
          <p:cNvGraphicFramePr>
            <a:graphicFrameLocks/>
          </p:cNvGraphicFramePr>
          <p:nvPr>
            <p:extLst>
              <p:ext uri="{D42A27DB-BD31-4B8C-83A1-F6EECF244321}">
                <p14:modId xmlns:p14="http://schemas.microsoft.com/office/powerpoint/2010/main" val="1669557667"/>
              </p:ext>
            </p:extLst>
          </p:nvPr>
        </p:nvGraphicFramePr>
        <p:xfrm>
          <a:off x="1637997" y="1194503"/>
          <a:ext cx="8177212" cy="494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18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3666-B89C-4686-B836-C6150BCB9B2B}"/>
              </a:ext>
            </a:extLst>
          </p:cNvPr>
          <p:cNvSpPr>
            <a:spLocks noGrp="1"/>
          </p:cNvSpPr>
          <p:nvPr>
            <p:ph type="title"/>
          </p:nvPr>
        </p:nvSpPr>
        <p:spPr/>
        <p:txBody>
          <a:bodyPr/>
          <a:lstStyle/>
          <a:p>
            <a:r>
              <a:rPr lang="en-GB" sz="3600" dirty="0">
                <a:latin typeface="TT Norms" panose="02000803040000020004" pitchFamily="50" charset="0"/>
              </a:rPr>
              <a:t>Workshop task 3: </a:t>
            </a:r>
          </a:p>
        </p:txBody>
      </p:sp>
      <p:sp>
        <p:nvSpPr>
          <p:cNvPr id="3" name="Text Placeholder 2">
            <a:extLst>
              <a:ext uri="{FF2B5EF4-FFF2-40B4-BE49-F238E27FC236}">
                <a16:creationId xmlns:a16="http://schemas.microsoft.com/office/drawing/2014/main" id="{9E276ED3-B020-44DA-90AF-58A65AE0AF36}"/>
              </a:ext>
            </a:extLst>
          </p:cNvPr>
          <p:cNvSpPr>
            <a:spLocks noGrp="1"/>
          </p:cNvSpPr>
          <p:nvPr>
            <p:ph type="body" sz="quarter" idx="10"/>
          </p:nvPr>
        </p:nvSpPr>
        <p:spPr>
          <a:xfrm>
            <a:off x="615950" y="1478604"/>
            <a:ext cx="7491413" cy="4292270"/>
          </a:xfrm>
        </p:spPr>
        <p:txBody>
          <a:bodyPr/>
          <a:lstStyle/>
          <a:p>
            <a:r>
              <a:rPr lang="en-US" sz="3600" dirty="0">
                <a:latin typeface="Avenir LT Std 55 Roman" panose="020B0703020203020204" pitchFamily="34" charset="0"/>
              </a:rPr>
              <a:t>For each heading, identify strengths the library service brings:</a:t>
            </a:r>
          </a:p>
          <a:p>
            <a:pPr lvl="1"/>
            <a:r>
              <a:rPr lang="en-GB" sz="3600" dirty="0">
                <a:latin typeface="Avenir LT Std 55 Roman" panose="020B0703020203020204" pitchFamily="34" charset="0"/>
              </a:rPr>
              <a:t>Resources</a:t>
            </a:r>
          </a:p>
          <a:p>
            <a:pPr lvl="1"/>
            <a:r>
              <a:rPr lang="en-GB" sz="3600" dirty="0">
                <a:latin typeface="Avenir LT Std 55 Roman" panose="020B0703020203020204" pitchFamily="34" charset="0"/>
              </a:rPr>
              <a:t>Staff skills</a:t>
            </a:r>
          </a:p>
          <a:p>
            <a:pPr lvl="1"/>
            <a:r>
              <a:rPr lang="en-GB" sz="3600" dirty="0">
                <a:latin typeface="Avenir LT Std 55 Roman" panose="020B0703020203020204" pitchFamily="34" charset="0"/>
              </a:rPr>
              <a:t>Audiences</a:t>
            </a:r>
          </a:p>
          <a:p>
            <a:pPr lvl="1"/>
            <a:r>
              <a:rPr lang="en-GB" sz="3600" dirty="0">
                <a:latin typeface="Avenir LT Std 55 Roman" panose="020B0703020203020204" pitchFamily="34" charset="0"/>
              </a:rPr>
              <a:t>Existing networks</a:t>
            </a:r>
          </a:p>
          <a:p>
            <a:pPr lvl="1"/>
            <a:r>
              <a:rPr lang="en-GB" sz="3600" dirty="0">
                <a:latin typeface="Avenir LT Std 55 Roman" panose="020B0703020203020204" pitchFamily="34" charset="0"/>
              </a:rPr>
              <a:t>Impact </a:t>
            </a:r>
          </a:p>
          <a:p>
            <a:endParaRPr lang="en-GB" dirty="0"/>
          </a:p>
        </p:txBody>
      </p:sp>
      <p:sp>
        <p:nvSpPr>
          <p:cNvPr id="4" name="Slide Number Placeholder 3">
            <a:extLst>
              <a:ext uri="{FF2B5EF4-FFF2-40B4-BE49-F238E27FC236}">
                <a16:creationId xmlns:a16="http://schemas.microsoft.com/office/drawing/2014/main" id="{BF934B57-D14E-4C22-BE9C-160105C37BF3}"/>
              </a:ext>
            </a:extLst>
          </p:cNvPr>
          <p:cNvSpPr>
            <a:spLocks noGrp="1"/>
          </p:cNvSpPr>
          <p:nvPr>
            <p:ph type="sldNum" sz="quarter" idx="11"/>
          </p:nvPr>
        </p:nvSpPr>
        <p:spPr/>
        <p:txBody>
          <a:bodyPr/>
          <a:lstStyle/>
          <a:p>
            <a:fld id="{F38C88F6-D2D5-5F43-AC18-DF63AA107B98}" type="slidenum">
              <a:rPr lang="en-US" smtClean="0"/>
              <a:pPr/>
              <a:t>16</a:t>
            </a:fld>
            <a:endParaRPr lang="en-US" dirty="0"/>
          </a:p>
        </p:txBody>
      </p:sp>
      <p:sp>
        <p:nvSpPr>
          <p:cNvPr id="5" name="Picture Placeholder 4">
            <a:extLst>
              <a:ext uri="{FF2B5EF4-FFF2-40B4-BE49-F238E27FC236}">
                <a16:creationId xmlns:a16="http://schemas.microsoft.com/office/drawing/2014/main" id="{F2746ADA-C4DB-49D0-B872-35C26FCA3BDD}"/>
              </a:ext>
            </a:extLst>
          </p:cNvPr>
          <p:cNvSpPr>
            <a:spLocks noGrp="1"/>
          </p:cNvSpPr>
          <p:nvPr>
            <p:ph type="pic" sz="quarter" idx="14"/>
          </p:nvPr>
        </p:nvSpPr>
        <p:spPr/>
      </p:sp>
    </p:spTree>
    <p:extLst>
      <p:ext uri="{BB962C8B-B14F-4D97-AF65-F5344CB8AC3E}">
        <p14:creationId xmlns:p14="http://schemas.microsoft.com/office/powerpoint/2010/main" val="119134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4E4691-5A65-4A28-B085-CCC2F09FEDEA}"/>
              </a:ext>
            </a:extLst>
          </p:cNvPr>
          <p:cNvSpPr/>
          <p:nvPr/>
        </p:nvSpPr>
        <p:spPr>
          <a:xfrm>
            <a:off x="8302108" y="1501841"/>
            <a:ext cx="2376264" cy="20882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5175" y="624469"/>
            <a:ext cx="9961385" cy="412594"/>
          </a:xfrm>
        </p:spPr>
        <p:txBody>
          <a:bodyPr/>
          <a:lstStyle/>
          <a:p>
            <a:r>
              <a:rPr lang="en-US" sz="3600" dirty="0">
                <a:latin typeface="TT Norms" panose="02000803040000020004" pitchFamily="50" charset="0"/>
              </a:rPr>
              <a:t>Steps to partnership</a:t>
            </a:r>
          </a:p>
        </p:txBody>
      </p:sp>
      <p:sp>
        <p:nvSpPr>
          <p:cNvPr id="4" name="Slide Number Placeholder 3"/>
          <p:cNvSpPr>
            <a:spLocks noGrp="1"/>
          </p:cNvSpPr>
          <p:nvPr>
            <p:ph type="sldNum" sz="quarter" idx="11"/>
          </p:nvPr>
        </p:nvSpPr>
        <p:spPr/>
        <p:txBody>
          <a:bodyPr/>
          <a:lstStyle/>
          <a:p>
            <a:fld id="{F38C88F6-D2D5-5F43-AC18-DF63AA107B98}" type="slidenum">
              <a:rPr lang="en-US" smtClean="0"/>
              <a:pPr/>
              <a:t>17</a:t>
            </a:fld>
            <a:endParaRPr lang="en-US" dirty="0"/>
          </a:p>
        </p:txBody>
      </p:sp>
      <p:sp>
        <p:nvSpPr>
          <p:cNvPr id="5" name="Picture Placeholder 4"/>
          <p:cNvSpPr>
            <a:spLocks noGrp="1"/>
          </p:cNvSpPr>
          <p:nvPr>
            <p:ph type="pic" sz="quarter" idx="14"/>
          </p:nvPr>
        </p:nvSpPr>
        <p:spPr/>
      </p:sp>
      <p:graphicFrame>
        <p:nvGraphicFramePr>
          <p:cNvPr id="6" name="Content Placeholder 4">
            <a:extLst>
              <a:ext uri="{FF2B5EF4-FFF2-40B4-BE49-F238E27FC236}">
                <a16:creationId xmlns:a16="http://schemas.microsoft.com/office/drawing/2014/main" id="{2C5E956C-0EAD-4E7F-83A9-419AEAF290DF}"/>
              </a:ext>
            </a:extLst>
          </p:cNvPr>
          <p:cNvGraphicFramePr>
            <a:graphicFrameLocks noGrp="1"/>
          </p:cNvGraphicFramePr>
          <p:nvPr>
            <p:ph idx="1"/>
          </p:nvPr>
        </p:nvGraphicFramePr>
        <p:xfrm>
          <a:off x="908422" y="1131968"/>
          <a:ext cx="9668138" cy="4916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81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3666-B89C-4686-B836-C6150BCB9B2B}"/>
              </a:ext>
            </a:extLst>
          </p:cNvPr>
          <p:cNvSpPr>
            <a:spLocks noGrp="1"/>
          </p:cNvSpPr>
          <p:nvPr>
            <p:ph type="title"/>
          </p:nvPr>
        </p:nvSpPr>
        <p:spPr>
          <a:xfrm>
            <a:off x="615175" y="624469"/>
            <a:ext cx="9024936" cy="412594"/>
          </a:xfrm>
        </p:spPr>
        <p:txBody>
          <a:bodyPr/>
          <a:lstStyle/>
          <a:p>
            <a:r>
              <a:rPr lang="en-US" sz="3600" dirty="0">
                <a:latin typeface="TT Norms" panose="02000803040000020004" pitchFamily="50" charset="0"/>
              </a:rPr>
              <a:t>Identifying what you want the partnership to achieve</a:t>
            </a:r>
            <a:endParaRPr lang="en-GB" sz="3600" dirty="0">
              <a:latin typeface="TT Norms" panose="02000803040000020004" pitchFamily="50" charset="0"/>
            </a:endParaRPr>
          </a:p>
        </p:txBody>
      </p:sp>
      <p:sp>
        <p:nvSpPr>
          <p:cNvPr id="4" name="Slide Number Placeholder 3">
            <a:extLst>
              <a:ext uri="{FF2B5EF4-FFF2-40B4-BE49-F238E27FC236}">
                <a16:creationId xmlns:a16="http://schemas.microsoft.com/office/drawing/2014/main" id="{BF934B57-D14E-4C22-BE9C-160105C37BF3}"/>
              </a:ext>
            </a:extLst>
          </p:cNvPr>
          <p:cNvSpPr>
            <a:spLocks noGrp="1"/>
          </p:cNvSpPr>
          <p:nvPr>
            <p:ph type="sldNum" sz="quarter" idx="11"/>
          </p:nvPr>
        </p:nvSpPr>
        <p:spPr/>
        <p:txBody>
          <a:bodyPr/>
          <a:lstStyle/>
          <a:p>
            <a:fld id="{F38C88F6-D2D5-5F43-AC18-DF63AA107B98}" type="slidenum">
              <a:rPr lang="en-US" smtClean="0"/>
              <a:pPr/>
              <a:t>18</a:t>
            </a:fld>
            <a:endParaRPr lang="en-US" dirty="0"/>
          </a:p>
        </p:txBody>
      </p:sp>
      <p:sp>
        <p:nvSpPr>
          <p:cNvPr id="5" name="Picture Placeholder 4">
            <a:extLst>
              <a:ext uri="{FF2B5EF4-FFF2-40B4-BE49-F238E27FC236}">
                <a16:creationId xmlns:a16="http://schemas.microsoft.com/office/drawing/2014/main" id="{F2746ADA-C4DB-49D0-B872-35C26FCA3BDD}"/>
              </a:ext>
            </a:extLst>
          </p:cNvPr>
          <p:cNvSpPr>
            <a:spLocks noGrp="1"/>
          </p:cNvSpPr>
          <p:nvPr>
            <p:ph type="pic" sz="quarter" idx="14"/>
          </p:nvPr>
        </p:nvSpPr>
        <p:spPr/>
      </p:sp>
      <p:sp>
        <p:nvSpPr>
          <p:cNvPr id="7" name="TextBox 6">
            <a:extLst>
              <a:ext uri="{FF2B5EF4-FFF2-40B4-BE49-F238E27FC236}">
                <a16:creationId xmlns:a16="http://schemas.microsoft.com/office/drawing/2014/main" id="{550D8F30-351F-4E91-BD02-C5985EF32D44}"/>
              </a:ext>
            </a:extLst>
          </p:cNvPr>
          <p:cNvSpPr txBox="1"/>
          <p:nvPr/>
        </p:nvSpPr>
        <p:spPr>
          <a:xfrm>
            <a:off x="628650" y="1760851"/>
            <a:ext cx="7951146" cy="1175706"/>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Avenir LT Std 55 Roman" panose="020B0703020203020204" pitchFamily="34" charset="0"/>
              </a:rPr>
              <a:t>Co-created: needs to be agreed jointly</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Avenir LT Std 55 Roman" panose="020B0703020203020204" pitchFamily="34" charset="0"/>
              </a:rPr>
              <a:t>Understand shared interests</a:t>
            </a:r>
          </a:p>
        </p:txBody>
      </p:sp>
      <p:graphicFrame>
        <p:nvGraphicFramePr>
          <p:cNvPr id="8" name="Diagram 7">
            <a:extLst>
              <a:ext uri="{FF2B5EF4-FFF2-40B4-BE49-F238E27FC236}">
                <a16:creationId xmlns:a16="http://schemas.microsoft.com/office/drawing/2014/main" id="{5ECB0E8F-0EBB-46BB-B713-32A4123B97E5}"/>
              </a:ext>
            </a:extLst>
          </p:cNvPr>
          <p:cNvGraphicFramePr/>
          <p:nvPr>
            <p:extLst>
              <p:ext uri="{D42A27DB-BD31-4B8C-83A1-F6EECF244321}">
                <p14:modId xmlns:p14="http://schemas.microsoft.com/office/powerpoint/2010/main" val="2545889802"/>
              </p:ext>
            </p:extLst>
          </p:nvPr>
        </p:nvGraphicFramePr>
        <p:xfrm>
          <a:off x="2467644" y="2986799"/>
          <a:ext cx="7632848" cy="3030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6679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T Norms" panose="02000803040000020004" pitchFamily="50" charset="0"/>
              </a:rPr>
              <a:t>Part 3: Working together</a:t>
            </a:r>
          </a:p>
        </p:txBody>
      </p:sp>
      <p:pic>
        <p:nvPicPr>
          <p:cNvPr id="4" name="Picture 3">
            <a:extLst>
              <a:ext uri="{FF2B5EF4-FFF2-40B4-BE49-F238E27FC236}">
                <a16:creationId xmlns:a16="http://schemas.microsoft.com/office/drawing/2014/main" id="{E484C8E3-F3E7-4381-91FE-A615EF726405}"/>
              </a:ext>
            </a:extLst>
          </p:cNvPr>
          <p:cNvPicPr>
            <a:picLocks noChangeAspect="1"/>
          </p:cNvPicPr>
          <p:nvPr/>
        </p:nvPicPr>
        <p:blipFill>
          <a:blip r:embed="rId2"/>
          <a:stretch>
            <a:fillRect/>
          </a:stretch>
        </p:blipFill>
        <p:spPr>
          <a:xfrm>
            <a:off x="11326371" y="6107581"/>
            <a:ext cx="579170" cy="548688"/>
          </a:xfrm>
          <a:prstGeom prst="rect">
            <a:avLst/>
          </a:prstGeom>
        </p:spPr>
      </p:pic>
    </p:spTree>
    <p:extLst>
      <p:ext uri="{BB962C8B-B14F-4D97-AF65-F5344CB8AC3E}">
        <p14:creationId xmlns:p14="http://schemas.microsoft.com/office/powerpoint/2010/main" val="188426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T Norms" panose="02000803040000020004" pitchFamily="50" charset="0"/>
              </a:rPr>
              <a:t>Part 1: Introduction</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84235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T Norms" panose="02000803040000020004" pitchFamily="50" charset="0"/>
              </a:rPr>
              <a:t>Working together</a:t>
            </a:r>
          </a:p>
        </p:txBody>
      </p:sp>
      <p:sp>
        <p:nvSpPr>
          <p:cNvPr id="4" name="Slide Number Placeholder 3"/>
          <p:cNvSpPr>
            <a:spLocks noGrp="1"/>
          </p:cNvSpPr>
          <p:nvPr>
            <p:ph type="sldNum" sz="quarter" idx="11"/>
          </p:nvPr>
        </p:nvSpPr>
        <p:spPr/>
        <p:txBody>
          <a:bodyPr/>
          <a:lstStyle/>
          <a:p>
            <a:fld id="{F38C88F6-D2D5-5F43-AC18-DF63AA107B98}" type="slidenum">
              <a:rPr lang="en-US" smtClean="0"/>
              <a:pPr/>
              <a:t>20</a:t>
            </a:fld>
            <a:endParaRPr lang="en-US" dirty="0"/>
          </a:p>
        </p:txBody>
      </p:sp>
      <p:sp>
        <p:nvSpPr>
          <p:cNvPr id="5" name="Picture Placeholder 4"/>
          <p:cNvSpPr>
            <a:spLocks noGrp="1"/>
          </p:cNvSpPr>
          <p:nvPr>
            <p:ph type="pic" sz="quarter" idx="14"/>
          </p:nvPr>
        </p:nvSpPr>
        <p:spPr/>
      </p:sp>
      <p:graphicFrame>
        <p:nvGraphicFramePr>
          <p:cNvPr id="8" name="Content Placeholder 4">
            <a:extLst>
              <a:ext uri="{FF2B5EF4-FFF2-40B4-BE49-F238E27FC236}">
                <a16:creationId xmlns:a16="http://schemas.microsoft.com/office/drawing/2014/main" id="{8E472652-48EE-4889-B5EC-CCCE89A5BE43}"/>
              </a:ext>
            </a:extLst>
          </p:cNvPr>
          <p:cNvGraphicFramePr>
            <a:graphicFrameLocks/>
          </p:cNvGraphicFramePr>
          <p:nvPr>
            <p:extLst>
              <p:ext uri="{D42A27DB-BD31-4B8C-83A1-F6EECF244321}">
                <p14:modId xmlns:p14="http://schemas.microsoft.com/office/powerpoint/2010/main" val="662285805"/>
              </p:ext>
            </p:extLst>
          </p:nvPr>
        </p:nvGraphicFramePr>
        <p:xfrm>
          <a:off x="162041" y="1679746"/>
          <a:ext cx="7752944" cy="3852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hought Bubble: Cloud 8">
            <a:extLst>
              <a:ext uri="{FF2B5EF4-FFF2-40B4-BE49-F238E27FC236}">
                <a16:creationId xmlns:a16="http://schemas.microsoft.com/office/drawing/2014/main" id="{0208CBEB-338C-42EF-A690-14A0563DB35D}"/>
              </a:ext>
            </a:extLst>
          </p:cNvPr>
          <p:cNvSpPr/>
          <p:nvPr/>
        </p:nvSpPr>
        <p:spPr>
          <a:xfrm>
            <a:off x="7614085" y="830766"/>
            <a:ext cx="2843808" cy="2057378"/>
          </a:xfrm>
          <a:prstGeom prst="cloudCallou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LT Std 55 Roman" panose="020B0703020203020204" pitchFamily="34" charset="0"/>
              </a:rPr>
              <a:t>Think about governance arrangements &amp; MOUs</a:t>
            </a:r>
            <a:endParaRPr lang="en-GB" dirty="0">
              <a:latin typeface="Avenir LT Std 55 Roman" panose="020B0703020203020204" pitchFamily="34" charset="0"/>
            </a:endParaRPr>
          </a:p>
        </p:txBody>
      </p:sp>
      <p:sp>
        <p:nvSpPr>
          <p:cNvPr id="10" name="Star: 7 Points 9">
            <a:extLst>
              <a:ext uri="{FF2B5EF4-FFF2-40B4-BE49-F238E27FC236}">
                <a16:creationId xmlns:a16="http://schemas.microsoft.com/office/drawing/2014/main" id="{270AE8DF-5BD8-4894-B1D2-20894ACB97DD}"/>
              </a:ext>
            </a:extLst>
          </p:cNvPr>
          <p:cNvSpPr/>
          <p:nvPr/>
        </p:nvSpPr>
        <p:spPr>
          <a:xfrm>
            <a:off x="7914985" y="3429000"/>
            <a:ext cx="2627784" cy="2232248"/>
          </a:xfrm>
          <a:prstGeom prst="star7">
            <a:avLst/>
          </a:prstGeom>
          <a:solidFill>
            <a:schemeClr val="accent5"/>
          </a:solidFill>
          <a:ln w="25400" cap="flat" cmpd="sng" algn="ctr">
            <a:solidFill>
              <a:schemeClr val="accent5"/>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venir LT Std 55 Roman" panose="020B0703020203020204" pitchFamily="34" charset="0"/>
              </a:rPr>
              <a:t>Celebrate joint success</a:t>
            </a:r>
            <a:endParaRPr kumimoji="0" lang="en-GB" sz="1800" b="0" i="0" u="none" strike="noStrike" kern="0" cap="none" spc="0" normalizeH="0" baseline="0" noProof="0" dirty="0">
              <a:ln>
                <a:noFill/>
              </a:ln>
              <a:solidFill>
                <a:prstClr val="white"/>
              </a:solidFill>
              <a:effectLst/>
              <a:uLnTx/>
              <a:uFillTx/>
              <a:latin typeface="Avenir LT Std 55 Roman" panose="020B0703020203020204" pitchFamily="34" charset="0"/>
            </a:endParaRPr>
          </a:p>
        </p:txBody>
      </p:sp>
    </p:spTree>
    <p:extLst>
      <p:ext uri="{BB962C8B-B14F-4D97-AF65-F5344CB8AC3E}">
        <p14:creationId xmlns:p14="http://schemas.microsoft.com/office/powerpoint/2010/main" val="31160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T Norms" panose="02000803040000020004" pitchFamily="50" charset="0"/>
              </a:rPr>
              <a:t>Working together</a:t>
            </a:r>
          </a:p>
        </p:txBody>
      </p:sp>
      <p:sp>
        <p:nvSpPr>
          <p:cNvPr id="4" name="Slide Number Placeholder 3"/>
          <p:cNvSpPr>
            <a:spLocks noGrp="1"/>
          </p:cNvSpPr>
          <p:nvPr>
            <p:ph type="sldNum" sz="quarter" idx="11"/>
          </p:nvPr>
        </p:nvSpPr>
        <p:spPr/>
        <p:txBody>
          <a:bodyPr/>
          <a:lstStyle/>
          <a:p>
            <a:fld id="{F38C88F6-D2D5-5F43-AC18-DF63AA107B98}" type="slidenum">
              <a:rPr lang="en-US" smtClean="0"/>
              <a:pPr/>
              <a:t>21</a:t>
            </a:fld>
            <a:endParaRPr lang="en-US" dirty="0"/>
          </a:p>
        </p:txBody>
      </p:sp>
      <p:sp>
        <p:nvSpPr>
          <p:cNvPr id="5" name="Picture Placeholder 4"/>
          <p:cNvSpPr>
            <a:spLocks noGrp="1"/>
          </p:cNvSpPr>
          <p:nvPr>
            <p:ph type="pic" sz="quarter" idx="14"/>
          </p:nvPr>
        </p:nvSpPr>
        <p:spPr/>
      </p:sp>
      <p:sp>
        <p:nvSpPr>
          <p:cNvPr id="11" name="TextBox 10">
            <a:extLst>
              <a:ext uri="{FF2B5EF4-FFF2-40B4-BE49-F238E27FC236}">
                <a16:creationId xmlns:a16="http://schemas.microsoft.com/office/drawing/2014/main" id="{9C26CD7E-87BA-499D-8885-43A6871394BE}"/>
              </a:ext>
            </a:extLst>
          </p:cNvPr>
          <p:cNvSpPr txBox="1"/>
          <p:nvPr/>
        </p:nvSpPr>
        <p:spPr>
          <a:xfrm>
            <a:off x="719847" y="1420238"/>
            <a:ext cx="8421720" cy="4262705"/>
          </a:xfrm>
          <a:prstGeom prst="rect">
            <a:avLst/>
          </a:prstGeom>
          <a:noFill/>
        </p:spPr>
        <p:txBody>
          <a:bodyPr wrap="square">
            <a:spAutoFit/>
          </a:bodyPr>
          <a:lstStyle/>
          <a:p>
            <a:pPr marL="571500" indent="-571500">
              <a:buFont typeface="Arial" panose="020B0604020202020204" pitchFamily="34" charset="0"/>
              <a:buChar char="•"/>
            </a:pPr>
            <a:r>
              <a:rPr lang="en-US" sz="3200" dirty="0">
                <a:latin typeface="Avenir LT Std 55 Roman" panose="020B0703020203020204" pitchFamily="34" charset="0"/>
              </a:rPr>
              <a:t>Can you identify any issues you have had in the past with partnership working?</a:t>
            </a:r>
          </a:p>
          <a:p>
            <a:pPr marL="1028700" lvl="1" indent="-571500">
              <a:buFont typeface="Courier New" panose="02070309020205020404" pitchFamily="49" charset="0"/>
              <a:buChar char="o"/>
            </a:pPr>
            <a:r>
              <a:rPr lang="en-US" sz="3200" dirty="0">
                <a:latin typeface="Avenir LT Std 55 Roman" panose="020B0703020203020204" pitchFamily="34" charset="0"/>
              </a:rPr>
              <a:t>Why did they arise?</a:t>
            </a:r>
          </a:p>
          <a:p>
            <a:pPr marL="1028700" lvl="1" indent="-571500">
              <a:spcAft>
                <a:spcPts val="1800"/>
              </a:spcAft>
              <a:buFont typeface="Courier New" panose="02070309020205020404" pitchFamily="49" charset="0"/>
              <a:buChar char="o"/>
            </a:pPr>
            <a:r>
              <a:rPr lang="en-US" sz="3200" dirty="0">
                <a:latin typeface="Avenir LT Std 55 Roman" panose="020B0703020203020204" pitchFamily="34" charset="0"/>
              </a:rPr>
              <a:t>How could you have resolved them?</a:t>
            </a:r>
          </a:p>
          <a:p>
            <a:pPr marL="571500" indent="-571500">
              <a:buFont typeface="Arial" panose="020B0604020202020204" pitchFamily="34" charset="0"/>
              <a:buChar char="•"/>
            </a:pPr>
            <a:r>
              <a:rPr lang="en-GB" sz="3200" dirty="0">
                <a:latin typeface="Avenir LT Std 55 Roman" panose="020B0703020203020204" pitchFamily="34" charset="0"/>
              </a:rPr>
              <a:t>Do you have any issues/questions about your partnerships now?</a:t>
            </a:r>
          </a:p>
          <a:p>
            <a:pPr marL="1028700" lvl="1" indent="-571500">
              <a:buFont typeface="Courier New" panose="02070309020205020404" pitchFamily="49" charset="0"/>
              <a:buChar char="o"/>
            </a:pPr>
            <a:r>
              <a:rPr lang="en-GB" sz="3200" dirty="0">
                <a:latin typeface="Avenir LT Std 55 Roman" panose="020B0703020203020204" pitchFamily="34" charset="0"/>
              </a:rPr>
              <a:t>What might we do to resolve these?</a:t>
            </a:r>
          </a:p>
        </p:txBody>
      </p:sp>
    </p:spTree>
    <p:extLst>
      <p:ext uri="{BB962C8B-B14F-4D97-AF65-F5344CB8AC3E}">
        <p14:creationId xmlns:p14="http://schemas.microsoft.com/office/powerpoint/2010/main" val="306694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T Norms" panose="02000803040000020004" pitchFamily="50" charset="0"/>
              </a:rPr>
              <a:t>Ending a partnership</a:t>
            </a:r>
          </a:p>
        </p:txBody>
      </p:sp>
      <p:sp>
        <p:nvSpPr>
          <p:cNvPr id="4" name="Slide Number Placeholder 3"/>
          <p:cNvSpPr>
            <a:spLocks noGrp="1"/>
          </p:cNvSpPr>
          <p:nvPr>
            <p:ph type="sldNum" sz="quarter" idx="11"/>
          </p:nvPr>
        </p:nvSpPr>
        <p:spPr/>
        <p:txBody>
          <a:bodyPr/>
          <a:lstStyle/>
          <a:p>
            <a:fld id="{F38C88F6-D2D5-5F43-AC18-DF63AA107B98}" type="slidenum">
              <a:rPr lang="en-US" smtClean="0"/>
              <a:pPr/>
              <a:t>22</a:t>
            </a:fld>
            <a:endParaRPr lang="en-US" dirty="0"/>
          </a:p>
        </p:txBody>
      </p:sp>
      <p:sp>
        <p:nvSpPr>
          <p:cNvPr id="5" name="Picture Placeholder 4"/>
          <p:cNvSpPr>
            <a:spLocks noGrp="1"/>
          </p:cNvSpPr>
          <p:nvPr>
            <p:ph type="pic" sz="quarter" idx="14"/>
          </p:nvPr>
        </p:nvSpPr>
        <p:spPr/>
      </p:sp>
      <p:graphicFrame>
        <p:nvGraphicFramePr>
          <p:cNvPr id="6" name="Content Placeholder 4">
            <a:extLst>
              <a:ext uri="{FF2B5EF4-FFF2-40B4-BE49-F238E27FC236}">
                <a16:creationId xmlns:a16="http://schemas.microsoft.com/office/drawing/2014/main" id="{9BDC992D-8CBD-4D72-91DB-4030CC7426A3}"/>
              </a:ext>
            </a:extLst>
          </p:cNvPr>
          <p:cNvGraphicFramePr>
            <a:graphicFrameLocks/>
          </p:cNvGraphicFramePr>
          <p:nvPr>
            <p:extLst>
              <p:ext uri="{D42A27DB-BD31-4B8C-83A1-F6EECF244321}">
                <p14:modId xmlns:p14="http://schemas.microsoft.com/office/powerpoint/2010/main" val="3560708070"/>
              </p:ext>
            </p:extLst>
          </p:nvPr>
        </p:nvGraphicFramePr>
        <p:xfrm>
          <a:off x="628650" y="1420238"/>
          <a:ext cx="8709903" cy="4620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592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T Norms" panose="02000803040000020004" pitchFamily="50" charset="0"/>
              </a:rPr>
              <a:t>End of workshop checklist</a:t>
            </a:r>
          </a:p>
        </p:txBody>
      </p:sp>
      <p:sp>
        <p:nvSpPr>
          <p:cNvPr id="4" name="Slide Number Placeholder 3"/>
          <p:cNvSpPr>
            <a:spLocks noGrp="1"/>
          </p:cNvSpPr>
          <p:nvPr>
            <p:ph type="sldNum" sz="quarter" idx="11"/>
          </p:nvPr>
        </p:nvSpPr>
        <p:spPr/>
        <p:txBody>
          <a:bodyPr/>
          <a:lstStyle/>
          <a:p>
            <a:fld id="{F38C88F6-D2D5-5F43-AC18-DF63AA107B98}" type="slidenum">
              <a:rPr lang="en-US" smtClean="0"/>
              <a:pPr/>
              <a:t>23</a:t>
            </a:fld>
            <a:endParaRPr lang="en-US" dirty="0"/>
          </a:p>
        </p:txBody>
      </p:sp>
      <p:sp>
        <p:nvSpPr>
          <p:cNvPr id="5" name="Picture Placeholder 4"/>
          <p:cNvSpPr>
            <a:spLocks noGrp="1"/>
          </p:cNvSpPr>
          <p:nvPr>
            <p:ph type="pic" sz="quarter" idx="14"/>
          </p:nvPr>
        </p:nvSpPr>
        <p:spPr/>
      </p:sp>
      <p:sp>
        <p:nvSpPr>
          <p:cNvPr id="11" name="TextBox 10">
            <a:extLst>
              <a:ext uri="{FF2B5EF4-FFF2-40B4-BE49-F238E27FC236}">
                <a16:creationId xmlns:a16="http://schemas.microsoft.com/office/drawing/2014/main" id="{9C26CD7E-87BA-499D-8885-43A6871394BE}"/>
              </a:ext>
            </a:extLst>
          </p:cNvPr>
          <p:cNvSpPr txBox="1"/>
          <p:nvPr/>
        </p:nvSpPr>
        <p:spPr>
          <a:xfrm>
            <a:off x="719847" y="1420238"/>
            <a:ext cx="8686800" cy="4524315"/>
          </a:xfrm>
          <a:prstGeom prst="rect">
            <a:avLst/>
          </a:prstGeom>
          <a:noFill/>
        </p:spPr>
        <p:txBody>
          <a:bodyPr wrap="square">
            <a:spAutoFit/>
          </a:bodyPr>
          <a:lstStyle/>
          <a:p>
            <a:pPr marL="571500" indent="-571500">
              <a:buFont typeface="Arial" panose="020B0604020202020204" pitchFamily="34" charset="0"/>
              <a:buChar char="•"/>
            </a:pPr>
            <a:r>
              <a:rPr lang="en-US" sz="3200" dirty="0">
                <a:latin typeface="Avenir LT Std 55 Roman" panose="020B0703020203020204" pitchFamily="34" charset="0"/>
              </a:rPr>
              <a:t>Feel confident to initiate and respond to partnership requests</a:t>
            </a:r>
          </a:p>
          <a:p>
            <a:pPr marL="571500" indent="-571500">
              <a:buFont typeface="Arial" panose="020B0604020202020204" pitchFamily="34" charset="0"/>
              <a:buChar char="•"/>
            </a:pPr>
            <a:r>
              <a:rPr lang="en-US" sz="3200" dirty="0">
                <a:latin typeface="Avenir LT Std 55 Roman" panose="020B0703020203020204" pitchFamily="34" charset="0"/>
              </a:rPr>
              <a:t>Be able to identify and achieve benefits to the library service from your partnerships</a:t>
            </a:r>
          </a:p>
          <a:p>
            <a:pPr marL="571500" indent="-571500">
              <a:buFont typeface="Arial" panose="020B0604020202020204" pitchFamily="34" charset="0"/>
              <a:buChar char="•"/>
            </a:pPr>
            <a:r>
              <a:rPr lang="en-US" sz="3200" dirty="0">
                <a:latin typeface="Avenir LT Std 55 Roman" panose="020B0703020203020204" pitchFamily="34" charset="0"/>
              </a:rPr>
              <a:t>Feel confident in identifying and resolving any issues that may emerge in partnership working</a:t>
            </a:r>
          </a:p>
          <a:p>
            <a:pPr marL="571500" indent="-571500">
              <a:buFont typeface="Arial" panose="020B0604020202020204" pitchFamily="34" charset="0"/>
              <a:buChar char="•"/>
            </a:pPr>
            <a:r>
              <a:rPr lang="en-US" sz="3200" dirty="0">
                <a:latin typeface="Avenir LT Std 55 Roman" panose="020B0703020203020204" pitchFamily="34" charset="0"/>
              </a:rPr>
              <a:t>Know how to end partnerships positively</a:t>
            </a:r>
          </a:p>
        </p:txBody>
      </p:sp>
    </p:spTree>
    <p:extLst>
      <p:ext uri="{BB962C8B-B14F-4D97-AF65-F5344CB8AC3E}">
        <p14:creationId xmlns:p14="http://schemas.microsoft.com/office/powerpoint/2010/main" val="254935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T Norms" panose="02000803040000020004" pitchFamily="50" charset="0"/>
              </a:rPr>
              <a:t>Next steps</a:t>
            </a:r>
          </a:p>
        </p:txBody>
      </p:sp>
      <p:sp>
        <p:nvSpPr>
          <p:cNvPr id="4" name="Slide Number Placeholder 3"/>
          <p:cNvSpPr>
            <a:spLocks noGrp="1"/>
          </p:cNvSpPr>
          <p:nvPr>
            <p:ph type="sldNum" sz="quarter" idx="11"/>
          </p:nvPr>
        </p:nvSpPr>
        <p:spPr/>
        <p:txBody>
          <a:bodyPr/>
          <a:lstStyle/>
          <a:p>
            <a:fld id="{F38C88F6-D2D5-5F43-AC18-DF63AA107B98}" type="slidenum">
              <a:rPr lang="en-US" smtClean="0"/>
              <a:pPr/>
              <a:t>24</a:t>
            </a:fld>
            <a:endParaRPr lang="en-US" dirty="0"/>
          </a:p>
        </p:txBody>
      </p:sp>
      <p:sp>
        <p:nvSpPr>
          <p:cNvPr id="5" name="Picture Placeholder 4"/>
          <p:cNvSpPr>
            <a:spLocks noGrp="1"/>
          </p:cNvSpPr>
          <p:nvPr>
            <p:ph type="pic" sz="quarter" idx="14"/>
          </p:nvPr>
        </p:nvSpPr>
        <p:spPr/>
      </p:sp>
      <p:sp>
        <p:nvSpPr>
          <p:cNvPr id="11" name="TextBox 10">
            <a:extLst>
              <a:ext uri="{FF2B5EF4-FFF2-40B4-BE49-F238E27FC236}">
                <a16:creationId xmlns:a16="http://schemas.microsoft.com/office/drawing/2014/main" id="{9C26CD7E-87BA-499D-8885-43A6871394BE}"/>
              </a:ext>
            </a:extLst>
          </p:cNvPr>
          <p:cNvSpPr txBox="1"/>
          <p:nvPr/>
        </p:nvSpPr>
        <p:spPr>
          <a:xfrm>
            <a:off x="719847" y="1420238"/>
            <a:ext cx="8421720" cy="4031873"/>
          </a:xfrm>
          <a:prstGeom prst="rect">
            <a:avLst/>
          </a:prstGeom>
          <a:noFill/>
        </p:spPr>
        <p:txBody>
          <a:bodyPr wrap="square">
            <a:spAutoFit/>
          </a:bodyPr>
          <a:lstStyle/>
          <a:p>
            <a:pPr marL="571500" indent="-571500">
              <a:buFont typeface="Arial" panose="020B0604020202020204" pitchFamily="34" charset="0"/>
              <a:buChar char="•"/>
            </a:pPr>
            <a:r>
              <a:rPr lang="en-US" sz="3200" dirty="0">
                <a:latin typeface="Avenir LT Std 55 Roman" panose="020B0703020203020204" pitchFamily="34" charset="0"/>
              </a:rPr>
              <a:t>What is the one thing you will take away from this session that you will try to put into practice in your work?</a:t>
            </a:r>
          </a:p>
          <a:p>
            <a:pPr marL="571500" indent="-571500">
              <a:buFont typeface="Arial" panose="020B0604020202020204" pitchFamily="34" charset="0"/>
              <a:buChar char="•"/>
            </a:pPr>
            <a:endParaRPr lang="en-US" sz="3200" dirty="0">
              <a:latin typeface="Avenir LT Std 55 Roman" panose="020B0703020203020204" pitchFamily="34" charset="0"/>
            </a:endParaRPr>
          </a:p>
          <a:p>
            <a:pPr marL="571500" indent="-571500">
              <a:buFont typeface="Arial" panose="020B0604020202020204" pitchFamily="34" charset="0"/>
              <a:buChar char="•"/>
            </a:pPr>
            <a:r>
              <a:rPr lang="en-US" sz="3200" dirty="0">
                <a:latin typeface="Avenir LT Std 55 Roman" panose="020B0703020203020204" pitchFamily="34" charset="0"/>
              </a:rPr>
              <a:t>The full partnership toolkit is available here: </a:t>
            </a:r>
            <a:r>
              <a:rPr lang="en-US" sz="2800" i="1" dirty="0">
                <a:solidFill>
                  <a:schemeClr val="accent5"/>
                </a:solidFill>
                <a:latin typeface="Avenir LT Std 55 Roman" panose="020B0703020203020204" pitchFamily="34" charset="0"/>
              </a:rPr>
              <a:t>https://www.librariesconnected.org.uk/resource/expert-bank-partnership-toolkit</a:t>
            </a:r>
          </a:p>
        </p:txBody>
      </p:sp>
    </p:spTree>
    <p:extLst>
      <p:ext uri="{BB962C8B-B14F-4D97-AF65-F5344CB8AC3E}">
        <p14:creationId xmlns:p14="http://schemas.microsoft.com/office/powerpoint/2010/main" val="1578255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845" b="7845"/>
          <a:stretch>
            <a:fillRect/>
          </a:stretch>
        </p:blipFill>
        <p:spPr/>
      </p:pic>
      <p:sp>
        <p:nvSpPr>
          <p:cNvPr id="3" name="Picture Placeholder 2"/>
          <p:cNvSpPr>
            <a:spLocks noGrp="1"/>
          </p:cNvSpPr>
          <p:nvPr>
            <p:ph type="pic" sz="quarter" idx="14"/>
          </p:nvPr>
        </p:nvSpPr>
        <p:spPr/>
      </p:sp>
    </p:spTree>
    <p:extLst>
      <p:ext uri="{BB962C8B-B14F-4D97-AF65-F5344CB8AC3E}">
        <p14:creationId xmlns:p14="http://schemas.microsoft.com/office/powerpoint/2010/main" val="99989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T Norms" panose="02000803040000020004" pitchFamily="50" charset="0"/>
              </a:rPr>
              <a:t>The purpose of this workshop is to:</a:t>
            </a:r>
          </a:p>
        </p:txBody>
      </p:sp>
      <p:sp>
        <p:nvSpPr>
          <p:cNvPr id="3" name="Text Placeholder 2"/>
          <p:cNvSpPr>
            <a:spLocks noGrp="1"/>
          </p:cNvSpPr>
          <p:nvPr>
            <p:ph type="body" sz="quarter" idx="10"/>
          </p:nvPr>
        </p:nvSpPr>
        <p:spPr>
          <a:xfrm>
            <a:off x="615950" y="1342238"/>
            <a:ext cx="7491413" cy="4428635"/>
          </a:xfrm>
        </p:spPr>
        <p:txBody>
          <a:bodyPr/>
          <a:lstStyle/>
          <a:p>
            <a:pPr marL="342900" indent="-342900">
              <a:buFont typeface="Arial" panose="020B0604020202020204" pitchFamily="34" charset="0"/>
              <a:buChar char="•"/>
            </a:pPr>
            <a:r>
              <a:rPr lang="en-GB" sz="3200" dirty="0">
                <a:latin typeface="Avenir LT Std 55 Roman" panose="020B0703020203020204" pitchFamily="34" charset="0"/>
              </a:rPr>
              <a:t>Introduce you to the partnership toolkit</a:t>
            </a:r>
          </a:p>
          <a:p>
            <a:pPr marL="342900" indent="-342900">
              <a:buFont typeface="Arial" panose="020B0604020202020204" pitchFamily="34" charset="0"/>
              <a:buChar char="•"/>
            </a:pPr>
            <a:r>
              <a:rPr lang="en-GB" sz="3200" dirty="0">
                <a:latin typeface="Avenir LT Std 55 Roman" panose="020B0703020203020204" pitchFamily="34" charset="0"/>
              </a:rPr>
              <a:t>Give you the opportunity to discuss and explore partnership case studies</a:t>
            </a:r>
          </a:p>
          <a:p>
            <a:pPr marL="342900" indent="-342900">
              <a:buFont typeface="Arial" panose="020B0604020202020204" pitchFamily="34" charset="0"/>
              <a:buChar char="•"/>
            </a:pPr>
            <a:r>
              <a:rPr lang="en-GB" sz="3200" dirty="0">
                <a:latin typeface="Avenir LT Std 55 Roman" panose="020B0703020203020204" pitchFamily="34" charset="0"/>
              </a:rPr>
              <a:t>Answer any questions you may have about developing partnerships</a:t>
            </a:r>
          </a:p>
          <a:p>
            <a:pPr marL="342900" indent="-342900">
              <a:buFont typeface="Arial" panose="020B0604020202020204" pitchFamily="34" charset="0"/>
              <a:buChar char="•"/>
            </a:pPr>
            <a:r>
              <a:rPr lang="en-GB" sz="3200" dirty="0">
                <a:latin typeface="Avenir LT Std 55 Roman" panose="020B0703020203020204" pitchFamily="34" charset="0"/>
              </a:rPr>
              <a:t>Workshop any current partnership dilemmas you may have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3</a:t>
            </a:fld>
            <a:endParaRPr lang="en-US" dirty="0"/>
          </a:p>
        </p:txBody>
      </p:sp>
      <p:sp>
        <p:nvSpPr>
          <p:cNvPr id="5" name="Picture Placeholder 4"/>
          <p:cNvSpPr>
            <a:spLocks noGrp="1"/>
          </p:cNvSpPr>
          <p:nvPr>
            <p:ph type="pic" sz="quarter" idx="14"/>
          </p:nvPr>
        </p:nvSpPr>
        <p:spPr/>
      </p:sp>
    </p:spTree>
    <p:extLst>
      <p:ext uri="{BB962C8B-B14F-4D97-AF65-F5344CB8AC3E}">
        <p14:creationId xmlns:p14="http://schemas.microsoft.com/office/powerpoint/2010/main" val="64568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75" y="624469"/>
            <a:ext cx="8966570" cy="412594"/>
          </a:xfrm>
        </p:spPr>
        <p:txBody>
          <a:bodyPr/>
          <a:lstStyle/>
          <a:p>
            <a:r>
              <a:rPr lang="en-US" sz="3600" dirty="0">
                <a:latin typeface="TT Norms" panose="02000803040000020004" pitchFamily="50" charset="0"/>
              </a:rPr>
              <a:t>By the end of the workshop, you should…</a:t>
            </a:r>
          </a:p>
        </p:txBody>
      </p:sp>
      <p:sp>
        <p:nvSpPr>
          <p:cNvPr id="3" name="Text Placeholder 2"/>
          <p:cNvSpPr>
            <a:spLocks noGrp="1"/>
          </p:cNvSpPr>
          <p:nvPr>
            <p:ph type="body" sz="quarter" idx="10"/>
          </p:nvPr>
        </p:nvSpPr>
        <p:spPr>
          <a:xfrm>
            <a:off x="615175" y="1442980"/>
            <a:ext cx="8537778" cy="4286774"/>
          </a:xfr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Avenir LT Std 55 Roman" panose="020B0703020203020204" pitchFamily="34" charset="0"/>
                <a:ea typeface="+mn-ea"/>
                <a:cs typeface="+mn-cs"/>
              </a:rPr>
              <a:t>Feel confident to initiate and respond to partnership requests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Avenir LT Std 55 Roman" panose="020B0703020203020204" pitchFamily="34" charset="0"/>
                <a:ea typeface="+mn-ea"/>
                <a:cs typeface="+mn-cs"/>
              </a:rPr>
              <a:t>Be able to identify and achieve benefits to the library service from your partnerships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Avenir LT Std 55 Roman" panose="020B0703020203020204" pitchFamily="34" charset="0"/>
                <a:ea typeface="+mn-ea"/>
                <a:cs typeface="+mn-cs"/>
              </a:rPr>
              <a:t>Feel confident in identifying and resolving any issues that may emerge in partnership working</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Avenir LT Std 55 Roman" panose="020B0703020203020204" pitchFamily="34" charset="0"/>
                <a:ea typeface="+mn-ea"/>
                <a:cs typeface="+mn-cs"/>
              </a:rPr>
              <a:t>Know how to end partnerships positively</a:t>
            </a:r>
            <a:endParaRPr kumimoji="0" lang="en-GB" sz="3200" b="0" i="0" u="none" strike="noStrike" kern="1200" cap="none" spc="0" normalizeH="0" baseline="0" noProof="0" dirty="0">
              <a:ln>
                <a:noFill/>
              </a:ln>
              <a:effectLst/>
              <a:uLnTx/>
              <a:uFillTx/>
              <a:latin typeface="Avenir LT Std 55 Roman" panose="020B070302020302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1"/>
          </p:nvPr>
        </p:nvSpPr>
        <p:spPr/>
        <p:txBody>
          <a:bodyPr/>
          <a:lstStyle/>
          <a:p>
            <a:fld id="{F38C88F6-D2D5-5F43-AC18-DF63AA107B98}" type="slidenum">
              <a:rPr lang="en-US" smtClean="0"/>
              <a:pPr/>
              <a:t>4</a:t>
            </a:fld>
            <a:endParaRPr lang="en-US" dirty="0"/>
          </a:p>
        </p:txBody>
      </p:sp>
      <p:sp>
        <p:nvSpPr>
          <p:cNvPr id="5" name="Picture Placeholder 4"/>
          <p:cNvSpPr>
            <a:spLocks noGrp="1"/>
          </p:cNvSpPr>
          <p:nvPr>
            <p:ph type="pic" sz="quarter" idx="14"/>
          </p:nvPr>
        </p:nvSpPr>
        <p:spPr/>
      </p:sp>
    </p:spTree>
    <p:extLst>
      <p:ext uri="{BB962C8B-B14F-4D97-AF65-F5344CB8AC3E}">
        <p14:creationId xmlns:p14="http://schemas.microsoft.com/office/powerpoint/2010/main" val="1934403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T Norms" panose="02000803040000020004" pitchFamily="50" charset="0"/>
              </a:rPr>
              <a:t>Part 2</a:t>
            </a:r>
            <a:br>
              <a:rPr lang="en-US" dirty="0">
                <a:latin typeface="TT Norms" panose="02000803040000020004" pitchFamily="50" charset="0"/>
              </a:rPr>
            </a:br>
            <a:r>
              <a:rPr lang="en-US" dirty="0">
                <a:latin typeface="TT Norms" panose="02000803040000020004" pitchFamily="50" charset="0"/>
              </a:rPr>
              <a:t>What does ‘successful partnership’ mean to you?</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32454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2"/>
          </p:nvPr>
        </p:nvPicPr>
        <p:blipFill>
          <a:blip r:embed="rId3"/>
          <a:srcRect t="3401" b="3401"/>
          <a:stretch/>
        </p:blipFill>
        <p:spPr>
          <a:xfrm>
            <a:off x="6997700" y="0"/>
            <a:ext cx="5194300" cy="6858000"/>
          </a:xfrm>
        </p:spPr>
      </p:pic>
      <p:sp>
        <p:nvSpPr>
          <p:cNvPr id="3" name="Title 2"/>
          <p:cNvSpPr>
            <a:spLocks noGrp="1"/>
          </p:cNvSpPr>
          <p:nvPr>
            <p:ph type="title"/>
          </p:nvPr>
        </p:nvSpPr>
        <p:spPr>
          <a:xfrm>
            <a:off x="615176" y="368830"/>
            <a:ext cx="5762764" cy="412594"/>
          </a:xfrm>
        </p:spPr>
        <p:txBody>
          <a:bodyPr/>
          <a:lstStyle/>
          <a:p>
            <a:r>
              <a:rPr lang="en-US" sz="3200" dirty="0">
                <a:latin typeface="TT Norms" panose="02000803040000020004" pitchFamily="50" charset="0"/>
              </a:rPr>
              <a:t>Principles of successful partnership</a:t>
            </a:r>
          </a:p>
        </p:txBody>
      </p:sp>
      <p:sp>
        <p:nvSpPr>
          <p:cNvPr id="5" name="Slide Number Placeholder 4"/>
          <p:cNvSpPr>
            <a:spLocks noGrp="1"/>
          </p:cNvSpPr>
          <p:nvPr>
            <p:ph type="sldNum" sz="quarter" idx="11"/>
          </p:nvPr>
        </p:nvSpPr>
        <p:spPr/>
        <p:txBody>
          <a:bodyPr/>
          <a:lstStyle/>
          <a:p>
            <a:fld id="{F38C88F6-D2D5-5F43-AC18-DF63AA107B98}" type="slidenum">
              <a:rPr lang="en-US" smtClean="0"/>
              <a:pPr/>
              <a:t>6</a:t>
            </a:fld>
            <a:endParaRPr lang="en-US" dirty="0"/>
          </a:p>
        </p:txBody>
      </p:sp>
      <p:sp>
        <p:nvSpPr>
          <p:cNvPr id="6" name="Picture Placeholder 5"/>
          <p:cNvSpPr>
            <a:spLocks noGrp="1"/>
          </p:cNvSpPr>
          <p:nvPr>
            <p:ph type="pic" sz="quarter" idx="14"/>
          </p:nvPr>
        </p:nvSpPr>
        <p:spPr/>
      </p:sp>
      <p:graphicFrame>
        <p:nvGraphicFramePr>
          <p:cNvPr id="8" name="Content Placeholder 4">
            <a:extLst>
              <a:ext uri="{FF2B5EF4-FFF2-40B4-BE49-F238E27FC236}">
                <a16:creationId xmlns:a16="http://schemas.microsoft.com/office/drawing/2014/main" id="{BE5B59CD-474D-4A55-BEB8-CDAB74E50BE0}"/>
              </a:ext>
            </a:extLst>
          </p:cNvPr>
          <p:cNvGraphicFramePr>
            <a:graphicFrameLocks noGrp="1"/>
          </p:cNvGraphicFramePr>
          <p:nvPr>
            <p:ph idx="1"/>
            <p:extLst>
              <p:ext uri="{D42A27DB-BD31-4B8C-83A1-F6EECF244321}">
                <p14:modId xmlns:p14="http://schemas.microsoft.com/office/powerpoint/2010/main" val="640027607"/>
              </p:ext>
            </p:extLst>
          </p:nvPr>
        </p:nvGraphicFramePr>
        <p:xfrm>
          <a:off x="-488435" y="1215957"/>
          <a:ext cx="8611029" cy="47665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192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175" y="624469"/>
            <a:ext cx="9961385" cy="412594"/>
          </a:xfrm>
        </p:spPr>
        <p:txBody>
          <a:bodyPr/>
          <a:lstStyle/>
          <a:p>
            <a:r>
              <a:rPr lang="en-US" sz="3600" dirty="0">
                <a:latin typeface="TT Norms" panose="02000803040000020004" pitchFamily="50" charset="0"/>
              </a:rPr>
              <a:t>Steps to partnership</a:t>
            </a:r>
          </a:p>
        </p:txBody>
      </p:sp>
      <p:sp>
        <p:nvSpPr>
          <p:cNvPr id="4" name="Slide Number Placeholder 3"/>
          <p:cNvSpPr>
            <a:spLocks noGrp="1"/>
          </p:cNvSpPr>
          <p:nvPr>
            <p:ph type="sldNum" sz="quarter" idx="11"/>
          </p:nvPr>
        </p:nvSpPr>
        <p:spPr/>
        <p:txBody>
          <a:bodyPr/>
          <a:lstStyle/>
          <a:p>
            <a:fld id="{F38C88F6-D2D5-5F43-AC18-DF63AA107B98}" type="slidenum">
              <a:rPr lang="en-US" smtClean="0"/>
              <a:pPr/>
              <a:t>7</a:t>
            </a:fld>
            <a:endParaRPr lang="en-US" dirty="0"/>
          </a:p>
        </p:txBody>
      </p:sp>
      <p:sp>
        <p:nvSpPr>
          <p:cNvPr id="5" name="Picture Placeholder 4"/>
          <p:cNvSpPr>
            <a:spLocks noGrp="1"/>
          </p:cNvSpPr>
          <p:nvPr>
            <p:ph type="pic" sz="quarter" idx="14"/>
          </p:nvPr>
        </p:nvSpPr>
        <p:spPr/>
      </p:sp>
      <p:graphicFrame>
        <p:nvGraphicFramePr>
          <p:cNvPr id="6" name="Content Placeholder 4">
            <a:extLst>
              <a:ext uri="{FF2B5EF4-FFF2-40B4-BE49-F238E27FC236}">
                <a16:creationId xmlns:a16="http://schemas.microsoft.com/office/drawing/2014/main" id="{2C5E956C-0EAD-4E7F-83A9-419AEAF290DF}"/>
              </a:ext>
            </a:extLst>
          </p:cNvPr>
          <p:cNvGraphicFramePr>
            <a:graphicFrameLocks noGrp="1"/>
          </p:cNvGraphicFramePr>
          <p:nvPr>
            <p:ph idx="1"/>
            <p:extLst>
              <p:ext uri="{D42A27DB-BD31-4B8C-83A1-F6EECF244321}">
                <p14:modId xmlns:p14="http://schemas.microsoft.com/office/powerpoint/2010/main" val="3180834501"/>
              </p:ext>
            </p:extLst>
          </p:nvPr>
        </p:nvGraphicFramePr>
        <p:xfrm>
          <a:off x="908422" y="1131968"/>
          <a:ext cx="9668138" cy="4916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66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102F48-3F82-4676-9231-ADD860305FD8}"/>
              </a:ext>
            </a:extLst>
          </p:cNvPr>
          <p:cNvSpPr/>
          <p:nvPr/>
        </p:nvSpPr>
        <p:spPr>
          <a:xfrm>
            <a:off x="811810" y="2865862"/>
            <a:ext cx="2376264" cy="20882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5175" y="624469"/>
            <a:ext cx="9961385" cy="412594"/>
          </a:xfrm>
        </p:spPr>
        <p:txBody>
          <a:bodyPr/>
          <a:lstStyle/>
          <a:p>
            <a:r>
              <a:rPr lang="en-US" sz="3600" dirty="0">
                <a:latin typeface="TT Norms" panose="02000803040000020004" pitchFamily="50" charset="0"/>
              </a:rPr>
              <a:t>Steps to partnership</a:t>
            </a:r>
          </a:p>
        </p:txBody>
      </p:sp>
      <p:sp>
        <p:nvSpPr>
          <p:cNvPr id="4" name="Slide Number Placeholder 3"/>
          <p:cNvSpPr>
            <a:spLocks noGrp="1"/>
          </p:cNvSpPr>
          <p:nvPr>
            <p:ph type="sldNum" sz="quarter" idx="11"/>
          </p:nvPr>
        </p:nvSpPr>
        <p:spPr/>
        <p:txBody>
          <a:bodyPr/>
          <a:lstStyle/>
          <a:p>
            <a:fld id="{F38C88F6-D2D5-5F43-AC18-DF63AA107B98}" type="slidenum">
              <a:rPr lang="en-US" smtClean="0"/>
              <a:pPr/>
              <a:t>8</a:t>
            </a:fld>
            <a:endParaRPr lang="en-US" dirty="0"/>
          </a:p>
        </p:txBody>
      </p:sp>
      <p:sp>
        <p:nvSpPr>
          <p:cNvPr id="5" name="Picture Placeholder 4"/>
          <p:cNvSpPr>
            <a:spLocks noGrp="1"/>
          </p:cNvSpPr>
          <p:nvPr>
            <p:ph type="pic" sz="quarter" idx="14"/>
          </p:nvPr>
        </p:nvSpPr>
        <p:spPr/>
      </p:sp>
      <p:graphicFrame>
        <p:nvGraphicFramePr>
          <p:cNvPr id="6" name="Content Placeholder 4">
            <a:extLst>
              <a:ext uri="{FF2B5EF4-FFF2-40B4-BE49-F238E27FC236}">
                <a16:creationId xmlns:a16="http://schemas.microsoft.com/office/drawing/2014/main" id="{2C5E956C-0EAD-4E7F-83A9-419AEAF290DF}"/>
              </a:ext>
            </a:extLst>
          </p:cNvPr>
          <p:cNvGraphicFramePr>
            <a:graphicFrameLocks noGrp="1"/>
          </p:cNvGraphicFramePr>
          <p:nvPr>
            <p:ph idx="1"/>
          </p:nvPr>
        </p:nvGraphicFramePr>
        <p:xfrm>
          <a:off x="908422" y="1131968"/>
          <a:ext cx="9668138" cy="491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85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130BB9-B8DB-406B-851D-D7E399DED4C1}"/>
              </a:ext>
            </a:extLst>
          </p:cNvPr>
          <p:cNvSpPr>
            <a:spLocks noGrp="1"/>
          </p:cNvSpPr>
          <p:nvPr>
            <p:ph type="sldNum" sz="quarter" idx="11"/>
          </p:nvPr>
        </p:nvSpPr>
        <p:spPr/>
        <p:txBody>
          <a:bodyPr/>
          <a:lstStyle/>
          <a:p>
            <a:fld id="{F38C88F6-D2D5-5F43-AC18-DF63AA107B98}" type="slidenum">
              <a:rPr lang="en-US" smtClean="0"/>
              <a:pPr/>
              <a:t>9</a:t>
            </a:fld>
            <a:endParaRPr lang="en-US" dirty="0"/>
          </a:p>
        </p:txBody>
      </p:sp>
      <p:sp>
        <p:nvSpPr>
          <p:cNvPr id="5" name="Picture Placeholder 4">
            <a:extLst>
              <a:ext uri="{FF2B5EF4-FFF2-40B4-BE49-F238E27FC236}">
                <a16:creationId xmlns:a16="http://schemas.microsoft.com/office/drawing/2014/main" id="{957ED16A-7E07-49C2-AB11-C0C77EDAB1C0}"/>
              </a:ext>
            </a:extLst>
          </p:cNvPr>
          <p:cNvSpPr>
            <a:spLocks noGrp="1"/>
          </p:cNvSpPr>
          <p:nvPr>
            <p:ph type="pic" sz="quarter" idx="14"/>
          </p:nvPr>
        </p:nvSpPr>
        <p:spPr/>
      </p:sp>
      <p:graphicFrame>
        <p:nvGraphicFramePr>
          <p:cNvPr id="6" name="Diagram 5">
            <a:extLst>
              <a:ext uri="{FF2B5EF4-FFF2-40B4-BE49-F238E27FC236}">
                <a16:creationId xmlns:a16="http://schemas.microsoft.com/office/drawing/2014/main" id="{F61DD630-7B96-4D1B-92CF-89728C60C7B3}"/>
              </a:ext>
            </a:extLst>
          </p:cNvPr>
          <p:cNvGraphicFramePr/>
          <p:nvPr>
            <p:extLst>
              <p:ext uri="{D42A27DB-BD31-4B8C-83A1-F6EECF244321}">
                <p14:modId xmlns:p14="http://schemas.microsoft.com/office/powerpoint/2010/main" val="470252308"/>
              </p:ext>
            </p:extLst>
          </p:nvPr>
        </p:nvGraphicFramePr>
        <p:xfrm>
          <a:off x="924128" y="793419"/>
          <a:ext cx="7383293" cy="506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93812"/>
      </p:ext>
    </p:extLst>
  </p:cSld>
  <p:clrMapOvr>
    <a:masterClrMapping/>
  </p:clrMapOvr>
</p:sld>
</file>

<file path=ppt/theme/theme1.xml><?xml version="1.0" encoding="utf-8"?>
<a:theme xmlns:a="http://schemas.openxmlformats.org/drawingml/2006/main" name="Office Theme">
  <a:themeElements>
    <a:clrScheme name="Libraries Connected">
      <a:dk1>
        <a:srgbClr val="575756"/>
      </a:dk1>
      <a:lt1>
        <a:srgbClr val="FEFFFF"/>
      </a:lt1>
      <a:dk2>
        <a:srgbClr val="878787"/>
      </a:dk2>
      <a:lt2>
        <a:srgbClr val="E7E6E6"/>
      </a:lt2>
      <a:accent1>
        <a:srgbClr val="0D7C7C"/>
      </a:accent1>
      <a:accent2>
        <a:srgbClr val="CCE5D0"/>
      </a:accent2>
      <a:accent3>
        <a:srgbClr val="664194"/>
      </a:accent3>
      <a:accent4>
        <a:srgbClr val="F4AC95"/>
      </a:accent4>
      <a:accent5>
        <a:srgbClr val="B8454F"/>
      </a:accent5>
      <a:accent6>
        <a:srgbClr val="FBDAA6"/>
      </a:accent6>
      <a:hlink>
        <a:srgbClr val="FF00FF"/>
      </a:hlink>
      <a:folHlink>
        <a:srgbClr val="FF00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ADF193-8CED-4E28-905F-0F3A1DB1FB00}" vid="{1717A567-2A0F-411D-A3BD-85B82F257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26A2498775AB4CAD2DE323C2CB560A" ma:contentTypeVersion="12" ma:contentTypeDescription="Create a new document." ma:contentTypeScope="" ma:versionID="4d628fb8b96b565be7d3e18dd4728408">
  <xsd:schema xmlns:xsd="http://www.w3.org/2001/XMLSchema" xmlns:xs="http://www.w3.org/2001/XMLSchema" xmlns:p="http://schemas.microsoft.com/office/2006/metadata/properties" xmlns:ns2="ad933be1-d37f-4ef3-b2ba-721e4e1b8c67" xmlns:ns3="6faff7b4-04ae-4f6e-a3f7-dc47e359c8dd" targetNamespace="http://schemas.microsoft.com/office/2006/metadata/properties" ma:root="true" ma:fieldsID="ef6d3686e8dc6350e384bd5062c54339" ns2:_="" ns3:_="">
    <xsd:import namespace="ad933be1-d37f-4ef3-b2ba-721e4e1b8c67"/>
    <xsd:import namespace="6faff7b4-04ae-4f6e-a3f7-dc47e359c8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33be1-d37f-4ef3-b2ba-721e4e1b8c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aff7b4-04ae-4f6e-a3f7-dc47e359c8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2D3D67-520E-4EE7-8E0D-D456171DA3F2}">
  <ds:schemaRefs>
    <ds:schemaRef ds:uri="http://schemas.microsoft.com/sharepoint/v3/contenttype/forms"/>
  </ds:schemaRefs>
</ds:datastoreItem>
</file>

<file path=customXml/itemProps2.xml><?xml version="1.0" encoding="utf-8"?>
<ds:datastoreItem xmlns:ds="http://schemas.openxmlformats.org/officeDocument/2006/customXml" ds:itemID="{EC8DBAB9-B769-43EB-8B80-4600359C243E}">
  <ds:schemaRefs>
    <ds:schemaRef ds:uri="http://purl.org/dc/terms/"/>
    <ds:schemaRef ds:uri="http://schemas.openxmlformats.org/package/2006/metadata/core-properties"/>
    <ds:schemaRef ds:uri="ad933be1-d37f-4ef3-b2ba-721e4e1b8c67"/>
    <ds:schemaRef ds:uri="http://schemas.microsoft.com/office/infopath/2007/PartnerControls"/>
    <ds:schemaRef ds:uri="http://schemas.microsoft.com/office/2006/documentManagement/types"/>
    <ds:schemaRef ds:uri="http://schemas.microsoft.com/office/2006/metadata/properties"/>
    <ds:schemaRef ds:uri="6faff7b4-04ae-4f6e-a3f7-dc47e359c8dd"/>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EB79FA4D-DF46-473B-BE5B-F372907A7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933be1-d37f-4ef3-b2ba-721e4e1b8c67"/>
    <ds:schemaRef ds:uri="6faff7b4-04ae-4f6e-a3f7-dc47e359c8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LC PowerPoint</Template>
  <TotalTime>386</TotalTime>
  <Words>5219</Words>
  <Application>Microsoft Office PowerPoint</Application>
  <PresentationFormat>Widescreen</PresentationFormat>
  <Paragraphs>360</Paragraphs>
  <Slides>25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LT Std 45 Book</vt:lpstr>
      <vt:lpstr>Avenir LT Std 55 Roman</vt:lpstr>
      <vt:lpstr>Calibri</vt:lpstr>
      <vt:lpstr>Courier New</vt:lpstr>
      <vt:lpstr>Symbol</vt:lpstr>
      <vt:lpstr>TT Norms</vt:lpstr>
      <vt:lpstr>Office Theme</vt:lpstr>
      <vt:lpstr>Partnership toolkit introduction By Katie Pekacar,  Independent Mind April 2021</vt:lpstr>
      <vt:lpstr>Part 1: Introduction</vt:lpstr>
      <vt:lpstr>The purpose of this workshop is to:</vt:lpstr>
      <vt:lpstr>By the end of the workshop, you should…</vt:lpstr>
      <vt:lpstr>Part 2 What does ‘successful partnership’ mean to you?</vt:lpstr>
      <vt:lpstr>Principles of successful partnership</vt:lpstr>
      <vt:lpstr>Steps to partnership</vt:lpstr>
      <vt:lpstr>Steps to partnership</vt:lpstr>
      <vt:lpstr>PowerPoint Presentation</vt:lpstr>
      <vt:lpstr>Workshop task 1: </vt:lpstr>
      <vt:lpstr>Steps to partnership</vt:lpstr>
      <vt:lpstr>Finding new partners</vt:lpstr>
      <vt:lpstr>Workshop task 2`: </vt:lpstr>
      <vt:lpstr>Steps to partnership</vt:lpstr>
      <vt:lpstr>Understanding the value you bring to a partnership</vt:lpstr>
      <vt:lpstr>Workshop task 3: </vt:lpstr>
      <vt:lpstr>Steps to partnership</vt:lpstr>
      <vt:lpstr>Identifying what you want the partnership to achieve</vt:lpstr>
      <vt:lpstr>Part 3: Working together</vt:lpstr>
      <vt:lpstr>Working together</vt:lpstr>
      <vt:lpstr>Working together</vt:lpstr>
      <vt:lpstr>Ending a partnership</vt:lpstr>
      <vt:lpstr>End of workshop checklist</vt:lpstr>
      <vt:lpstr>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Partnership toolkit introduction</dc:title>
  <dc:subject/>
  <dc:creator>Marsha Lowe</dc:creator>
  <cp:keywords/>
  <dc:description/>
  <cp:lastModifiedBy>Marsha Lowe</cp:lastModifiedBy>
  <cp:revision>4</cp:revision>
  <dcterms:created xsi:type="dcterms:W3CDTF">2021-04-19T16:04:04Z</dcterms:created>
  <dcterms:modified xsi:type="dcterms:W3CDTF">2021-04-22T17:27:13Z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0x0101008B26A2498775AB4CAD2DE323C2CB560A</vt:lpwstr>
  </property>
</Properties>
</file>