
<file path=[Content_Types].xml><?xml version="1.0" encoding="utf-8"?>
<Types xmlns="http://schemas.openxmlformats.org/package/2006/content-types">
  <Default Extension="emf" ContentType="image/x-emf"/>
  <Default Extension="glb" ContentType="model/gltf.binary"/>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24"/>
  </p:notesMasterIdLst>
  <p:sldIdLst>
    <p:sldId id="284" r:id="rId5"/>
    <p:sldId id="311" r:id="rId6"/>
    <p:sldId id="274" r:id="rId7"/>
    <p:sldId id="319" r:id="rId8"/>
    <p:sldId id="316" r:id="rId9"/>
    <p:sldId id="286" r:id="rId10"/>
    <p:sldId id="285" r:id="rId11"/>
    <p:sldId id="303" r:id="rId12"/>
    <p:sldId id="294" r:id="rId13"/>
    <p:sldId id="299" r:id="rId14"/>
    <p:sldId id="300" r:id="rId15"/>
    <p:sldId id="301" r:id="rId16"/>
    <p:sldId id="288" r:id="rId17"/>
    <p:sldId id="289" r:id="rId18"/>
    <p:sldId id="306" r:id="rId19"/>
    <p:sldId id="315" r:id="rId20"/>
    <p:sldId id="307" r:id="rId21"/>
    <p:sldId id="309" r:id="rId22"/>
    <p:sldId id="310" r:id="rId2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sha Lowe" initials="ML" lastIdx="1" clrIdx="0">
    <p:extLst>
      <p:ext uri="{19B8F6BF-5375-455C-9EA6-DF929625EA0E}">
        <p15:presenceInfo xmlns:p15="http://schemas.microsoft.com/office/powerpoint/2012/main" userId="S::Marsha.Lowe@librariesconnected.org.uk::872a2589-7343-4c52-9e57-8547e4e7fd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5" autoAdjust="0"/>
    <p:restoredTop sz="86410" autoAdjust="0"/>
  </p:normalViewPr>
  <p:slideViewPr>
    <p:cSldViewPr snapToGrid="0" snapToObjects="1">
      <p:cViewPr varScale="1">
        <p:scale>
          <a:sx n="88" d="100"/>
          <a:sy n="88" d="100"/>
        </p:scale>
        <p:origin x="75" y="4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1" d="100"/>
          <a:sy n="61" d="100"/>
        </p:scale>
        <p:origin x="2748"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_rels/data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15F342F-F090-4A57-807F-2B54288EEA39}" type="doc">
      <dgm:prSet loTypeId="urn:microsoft.com/office/officeart/2009/3/layout/BlockDescendingList" loCatId="list" qsTypeId="urn:microsoft.com/office/officeart/2005/8/quickstyle/simple1" qsCatId="simple" csTypeId="urn:microsoft.com/office/officeart/2005/8/colors/accent1_2" csCatId="accent1" phldr="1"/>
      <dgm:spPr/>
      <dgm:t>
        <a:bodyPr/>
        <a:lstStyle/>
        <a:p>
          <a:endParaRPr lang="en-GB"/>
        </a:p>
      </dgm:t>
    </dgm:pt>
    <dgm:pt modelId="{2818C1BC-76EC-4508-8FDA-45A6C4EA824F}">
      <dgm:prSet phldrT="[Text]" phldr="1"/>
      <dgm:spPr>
        <a:solidFill>
          <a:schemeClr val="accent4"/>
        </a:solidFill>
        <a:ln>
          <a:solidFill>
            <a:srgbClr val="7030A0"/>
          </a:solidFill>
        </a:ln>
      </dgm:spPr>
      <dgm:t>
        <a:bodyPr/>
        <a:lstStyle/>
        <a:p>
          <a:endParaRPr lang="en-GB" dirty="0"/>
        </a:p>
      </dgm:t>
    </dgm:pt>
    <dgm:pt modelId="{5487EE7E-5460-4542-9559-1694CF44A679}" type="parTrans" cxnId="{88508137-474F-4B86-BF6F-FC3804195307}">
      <dgm:prSet/>
      <dgm:spPr/>
      <dgm:t>
        <a:bodyPr/>
        <a:lstStyle/>
        <a:p>
          <a:endParaRPr lang="en-GB"/>
        </a:p>
      </dgm:t>
    </dgm:pt>
    <dgm:pt modelId="{5A42D391-8F3A-4FE0-8932-CA8B6D314654}" type="sibTrans" cxnId="{88508137-474F-4B86-BF6F-FC3804195307}">
      <dgm:prSet/>
      <dgm:spPr/>
      <dgm:t>
        <a:bodyPr/>
        <a:lstStyle/>
        <a:p>
          <a:endParaRPr lang="en-GB"/>
        </a:p>
      </dgm:t>
    </dgm:pt>
    <dgm:pt modelId="{AA17796D-FB59-4C83-B341-A48E5A151660}">
      <dgm:prSet phldrT="[Text]" phldr="1"/>
      <dgm:spPr>
        <a:solidFill>
          <a:srgbClr val="7030A0"/>
        </a:solidFill>
        <a:ln>
          <a:solidFill>
            <a:schemeClr val="accent4"/>
          </a:solidFill>
        </a:ln>
      </dgm:spPr>
      <dgm:t>
        <a:bodyPr/>
        <a:lstStyle/>
        <a:p>
          <a:endParaRPr lang="en-GB" dirty="0"/>
        </a:p>
      </dgm:t>
    </dgm:pt>
    <dgm:pt modelId="{9111B0EC-287D-4BA5-9912-2DE0DD0EB712}" type="parTrans" cxnId="{4332542A-AE2D-443E-B8BA-989BBE61D34A}">
      <dgm:prSet/>
      <dgm:spPr/>
      <dgm:t>
        <a:bodyPr/>
        <a:lstStyle/>
        <a:p>
          <a:endParaRPr lang="en-GB"/>
        </a:p>
      </dgm:t>
    </dgm:pt>
    <dgm:pt modelId="{B0A9E3D8-8E45-4F92-A633-9C9DFC5243B5}" type="sibTrans" cxnId="{4332542A-AE2D-443E-B8BA-989BBE61D34A}">
      <dgm:prSet/>
      <dgm:spPr/>
      <dgm:t>
        <a:bodyPr/>
        <a:lstStyle/>
        <a:p>
          <a:endParaRPr lang="en-GB"/>
        </a:p>
      </dgm:t>
    </dgm:pt>
    <dgm:pt modelId="{75A0C5CA-DF5A-4689-9F46-9179E1E46A19}">
      <dgm:prSet phldrT="[Text]"/>
      <dgm:spPr/>
      <dgm:t>
        <a:bodyPr/>
        <a:lstStyle/>
        <a:p>
          <a:r>
            <a:rPr lang="en-GB" dirty="0">
              <a:solidFill>
                <a:schemeClr val="accent4"/>
              </a:solidFill>
            </a:rPr>
            <a:t>Offers well understood within library services</a:t>
          </a:r>
        </a:p>
      </dgm:t>
    </dgm:pt>
    <dgm:pt modelId="{EC89CF8C-8C4A-49EB-A784-AFBE132177BE}" type="parTrans" cxnId="{B6BFA73F-7474-47ED-A2AF-60893284FC5C}">
      <dgm:prSet/>
      <dgm:spPr/>
      <dgm:t>
        <a:bodyPr/>
        <a:lstStyle/>
        <a:p>
          <a:endParaRPr lang="en-GB"/>
        </a:p>
      </dgm:t>
    </dgm:pt>
    <dgm:pt modelId="{54C9584D-7E4C-410D-A999-6EAEF6FC3E9C}" type="sibTrans" cxnId="{B6BFA73F-7474-47ED-A2AF-60893284FC5C}">
      <dgm:prSet/>
      <dgm:spPr/>
      <dgm:t>
        <a:bodyPr/>
        <a:lstStyle/>
        <a:p>
          <a:endParaRPr lang="en-GB"/>
        </a:p>
      </dgm:t>
    </dgm:pt>
    <dgm:pt modelId="{9905DF77-1E66-47CE-B6D5-0A46D2D63BB7}">
      <dgm:prSet phldrT="[Text]" phldr="1"/>
      <dgm:spPr/>
      <dgm:t>
        <a:bodyPr/>
        <a:lstStyle/>
        <a:p>
          <a:endParaRPr lang="en-GB" dirty="0"/>
        </a:p>
      </dgm:t>
    </dgm:pt>
    <dgm:pt modelId="{6720202B-65C3-4507-8790-A46287D7E31E}" type="parTrans" cxnId="{2E976F7D-67DC-44A0-A551-1B288FFD0431}">
      <dgm:prSet/>
      <dgm:spPr/>
      <dgm:t>
        <a:bodyPr/>
        <a:lstStyle/>
        <a:p>
          <a:endParaRPr lang="en-GB"/>
        </a:p>
      </dgm:t>
    </dgm:pt>
    <dgm:pt modelId="{396D01E8-7238-46E1-9362-DAB87EFC6886}" type="sibTrans" cxnId="{2E976F7D-67DC-44A0-A551-1B288FFD0431}">
      <dgm:prSet/>
      <dgm:spPr/>
      <dgm:t>
        <a:bodyPr/>
        <a:lstStyle/>
        <a:p>
          <a:endParaRPr lang="en-GB"/>
        </a:p>
      </dgm:t>
    </dgm:pt>
    <dgm:pt modelId="{3BDEDACB-6111-4C68-8774-A4B9480DB2B9}">
      <dgm:prSet phldrT="[Text]" phldr="1"/>
      <dgm:spPr>
        <a:solidFill>
          <a:schemeClr val="accent4"/>
        </a:solidFill>
        <a:ln>
          <a:solidFill>
            <a:schemeClr val="accent3"/>
          </a:solidFill>
        </a:ln>
      </dgm:spPr>
      <dgm:t>
        <a:bodyPr/>
        <a:lstStyle/>
        <a:p>
          <a:endParaRPr lang="en-GB" dirty="0"/>
        </a:p>
      </dgm:t>
    </dgm:pt>
    <dgm:pt modelId="{10435C9E-5B86-4768-BAF4-A3663346C501}" type="parTrans" cxnId="{668BD8EB-3A65-4922-AB79-A514CCF2DB28}">
      <dgm:prSet/>
      <dgm:spPr/>
      <dgm:t>
        <a:bodyPr/>
        <a:lstStyle/>
        <a:p>
          <a:endParaRPr lang="en-GB"/>
        </a:p>
      </dgm:t>
    </dgm:pt>
    <dgm:pt modelId="{7F79A19B-3FF0-43C2-8A2A-A472EE543D64}" type="sibTrans" cxnId="{668BD8EB-3A65-4922-AB79-A514CCF2DB28}">
      <dgm:prSet/>
      <dgm:spPr/>
      <dgm:t>
        <a:bodyPr/>
        <a:lstStyle/>
        <a:p>
          <a:endParaRPr lang="en-GB"/>
        </a:p>
      </dgm:t>
    </dgm:pt>
    <dgm:pt modelId="{3BD26207-E9D6-4824-AACF-8DB8B3D2833E}">
      <dgm:prSet phldrT="[Text]" custT="1"/>
      <dgm:spPr/>
      <dgm:t>
        <a:bodyPr/>
        <a:lstStyle/>
        <a:p>
          <a:r>
            <a:rPr lang="en-GB" sz="2400" dirty="0">
              <a:solidFill>
                <a:srgbClr val="7030A0"/>
              </a:solidFill>
            </a:rPr>
            <a:t>Inconsistency between offers</a:t>
          </a:r>
        </a:p>
        <a:p>
          <a:r>
            <a:rPr lang="en-GB" sz="2400" dirty="0">
              <a:solidFill>
                <a:srgbClr val="7030A0"/>
              </a:solidFill>
            </a:rPr>
            <a:t>Duplication</a:t>
          </a:r>
        </a:p>
        <a:p>
          <a:r>
            <a:rPr lang="en-GB" sz="2400" dirty="0">
              <a:solidFill>
                <a:srgbClr val="7030A0"/>
              </a:solidFill>
            </a:rPr>
            <a:t>Uncertainty over purpose? </a:t>
          </a:r>
        </a:p>
        <a:p>
          <a:r>
            <a:rPr lang="en-GB" sz="2400" dirty="0">
              <a:solidFill>
                <a:srgbClr val="7030A0"/>
              </a:solidFill>
            </a:rPr>
            <a:t>E.G Strategy; Planning tool; Funding bids; Standards</a:t>
          </a:r>
        </a:p>
        <a:p>
          <a:r>
            <a:rPr lang="en-GB" sz="2400" dirty="0">
              <a:solidFill>
                <a:srgbClr val="7030A0"/>
              </a:solidFill>
            </a:rPr>
            <a:t>Who is the audience?</a:t>
          </a:r>
        </a:p>
        <a:p>
          <a:r>
            <a:rPr lang="en-GB" sz="2400" dirty="0">
              <a:solidFill>
                <a:srgbClr val="7030A0"/>
              </a:solidFill>
            </a:rPr>
            <a:t>Confusion with Ambition outcomes</a:t>
          </a:r>
        </a:p>
        <a:p>
          <a:r>
            <a:rPr lang="en-GB" sz="2400" dirty="0">
              <a:solidFill>
                <a:srgbClr val="7030A0"/>
              </a:solidFill>
            </a:rPr>
            <a:t>Activities or outcomes?</a:t>
          </a:r>
        </a:p>
      </dgm:t>
    </dgm:pt>
    <dgm:pt modelId="{1761A944-E573-4BB2-91EE-4134B2EDB837}" type="parTrans" cxnId="{70AB5737-226B-4698-8373-04E7374B202B}">
      <dgm:prSet/>
      <dgm:spPr/>
      <dgm:t>
        <a:bodyPr/>
        <a:lstStyle/>
        <a:p>
          <a:endParaRPr lang="en-GB"/>
        </a:p>
      </dgm:t>
    </dgm:pt>
    <dgm:pt modelId="{E9FB71B0-E6E6-4C10-B4DE-D6B91EF22438}" type="sibTrans" cxnId="{70AB5737-226B-4698-8373-04E7374B202B}">
      <dgm:prSet/>
      <dgm:spPr/>
      <dgm:t>
        <a:bodyPr/>
        <a:lstStyle/>
        <a:p>
          <a:endParaRPr lang="en-GB"/>
        </a:p>
      </dgm:t>
    </dgm:pt>
    <dgm:pt modelId="{58BBEA4F-D969-4CAE-A44F-7C7376834C00}">
      <dgm:prSet phldrT="[Text]" phldr="1"/>
      <dgm:spPr/>
      <dgm:t>
        <a:bodyPr/>
        <a:lstStyle/>
        <a:p>
          <a:endParaRPr lang="en-GB" sz="1800" dirty="0"/>
        </a:p>
      </dgm:t>
    </dgm:pt>
    <dgm:pt modelId="{FFE38DEA-541E-492D-B90E-599F77DEE75D}" type="parTrans" cxnId="{FE012777-2CE5-44F4-82DA-4590DB2199E2}">
      <dgm:prSet/>
      <dgm:spPr/>
      <dgm:t>
        <a:bodyPr/>
        <a:lstStyle/>
        <a:p>
          <a:endParaRPr lang="en-GB"/>
        </a:p>
      </dgm:t>
    </dgm:pt>
    <dgm:pt modelId="{2F3BC448-9546-4993-92FA-A9981296A946}" type="sibTrans" cxnId="{FE012777-2CE5-44F4-82DA-4590DB2199E2}">
      <dgm:prSet/>
      <dgm:spPr/>
      <dgm:t>
        <a:bodyPr/>
        <a:lstStyle/>
        <a:p>
          <a:endParaRPr lang="en-GB"/>
        </a:p>
      </dgm:t>
    </dgm:pt>
    <dgm:pt modelId="{B8948CA9-5D43-4B39-AB00-7B3E41F79964}">
      <dgm:prSet/>
      <dgm:spPr/>
      <dgm:t>
        <a:bodyPr/>
        <a:lstStyle/>
        <a:p>
          <a:endParaRPr lang="en-GB" sz="1800" dirty="0"/>
        </a:p>
      </dgm:t>
    </dgm:pt>
    <dgm:pt modelId="{78D9E2B1-1354-46AB-A047-65E2C0F31238}" type="parTrans" cxnId="{4846550C-4DC2-489B-8143-CD981DAF68C4}">
      <dgm:prSet/>
      <dgm:spPr/>
      <dgm:t>
        <a:bodyPr/>
        <a:lstStyle/>
        <a:p>
          <a:endParaRPr lang="en-GB"/>
        </a:p>
      </dgm:t>
    </dgm:pt>
    <dgm:pt modelId="{D31A7CA4-E50B-4EF0-A2C7-45A0170A36EE}" type="sibTrans" cxnId="{4846550C-4DC2-489B-8143-CD981DAF68C4}">
      <dgm:prSet/>
      <dgm:spPr/>
      <dgm:t>
        <a:bodyPr/>
        <a:lstStyle/>
        <a:p>
          <a:endParaRPr lang="en-GB"/>
        </a:p>
      </dgm:t>
    </dgm:pt>
    <dgm:pt modelId="{A8225F12-CD73-42B6-9958-FA49CFE4D2D7}">
      <dgm:prSet/>
      <dgm:spPr/>
      <dgm:t>
        <a:bodyPr/>
        <a:lstStyle/>
        <a:p>
          <a:endParaRPr lang="en-GB" dirty="0"/>
        </a:p>
      </dgm:t>
    </dgm:pt>
    <dgm:pt modelId="{5B65634E-EB57-42BA-9653-11EEEC644680}" type="parTrans" cxnId="{BCA9CCD4-7C40-4D80-8FD3-8C18A7100DD4}">
      <dgm:prSet/>
      <dgm:spPr/>
      <dgm:t>
        <a:bodyPr/>
        <a:lstStyle/>
        <a:p>
          <a:endParaRPr lang="en-GB"/>
        </a:p>
      </dgm:t>
    </dgm:pt>
    <dgm:pt modelId="{D79CEBD6-79A9-48D0-B2BC-D7190B2F04F8}" type="sibTrans" cxnId="{BCA9CCD4-7C40-4D80-8FD3-8C18A7100DD4}">
      <dgm:prSet/>
      <dgm:spPr/>
      <dgm:t>
        <a:bodyPr/>
        <a:lstStyle/>
        <a:p>
          <a:endParaRPr lang="en-GB"/>
        </a:p>
      </dgm:t>
    </dgm:pt>
    <dgm:pt modelId="{765C0709-6E13-46DF-8A18-B02B62D30F5E}">
      <dgm:prSet phldrT="[Text]"/>
      <dgm:spPr/>
      <dgm:t>
        <a:bodyPr/>
        <a:lstStyle/>
        <a:p>
          <a:r>
            <a:rPr lang="en-GB" dirty="0"/>
            <a:t>Six Offers</a:t>
          </a:r>
        </a:p>
      </dgm:t>
    </dgm:pt>
    <dgm:pt modelId="{864140B6-7CDA-432F-B52F-6E52C2D2EC57}" type="sibTrans" cxnId="{929648C4-C0AE-4781-888E-CA06C5F1ABC0}">
      <dgm:prSet/>
      <dgm:spPr/>
      <dgm:t>
        <a:bodyPr/>
        <a:lstStyle/>
        <a:p>
          <a:endParaRPr lang="en-GB"/>
        </a:p>
      </dgm:t>
    </dgm:pt>
    <dgm:pt modelId="{97ED7E22-51C5-4EAD-9189-8B1BBCC1EAFA}" type="parTrans" cxnId="{929648C4-C0AE-4781-888E-CA06C5F1ABC0}">
      <dgm:prSet/>
      <dgm:spPr/>
      <dgm:t>
        <a:bodyPr/>
        <a:lstStyle/>
        <a:p>
          <a:endParaRPr lang="en-GB"/>
        </a:p>
      </dgm:t>
    </dgm:pt>
    <dgm:pt modelId="{B1697FFA-EA32-4295-9A2A-08AFA73733FC}">
      <dgm:prSet/>
      <dgm:spPr/>
      <dgm:t>
        <a:bodyPr/>
        <a:lstStyle/>
        <a:p>
          <a:endParaRPr lang="en-GB" dirty="0"/>
        </a:p>
      </dgm:t>
    </dgm:pt>
    <dgm:pt modelId="{8BFB3D40-2B9E-420F-9448-883FBC046043}" type="sibTrans" cxnId="{E80C93F0-E746-473F-B5B3-DCBB18D6E417}">
      <dgm:prSet/>
      <dgm:spPr/>
      <dgm:t>
        <a:bodyPr/>
        <a:lstStyle/>
        <a:p>
          <a:endParaRPr lang="en-GB"/>
        </a:p>
      </dgm:t>
    </dgm:pt>
    <dgm:pt modelId="{CD25E37E-B885-438E-A684-654BC7B5FB71}" type="parTrans" cxnId="{E80C93F0-E746-473F-B5B3-DCBB18D6E417}">
      <dgm:prSet/>
      <dgm:spPr/>
      <dgm:t>
        <a:bodyPr/>
        <a:lstStyle/>
        <a:p>
          <a:endParaRPr lang="en-GB"/>
        </a:p>
      </dgm:t>
    </dgm:pt>
    <dgm:pt modelId="{7C743997-11BC-4458-88CE-4CE3136FE8EC}">
      <dgm:prSet phldrT="[Text]"/>
      <dgm:spPr/>
      <dgm:t>
        <a:bodyPr/>
        <a:lstStyle/>
        <a:p>
          <a:r>
            <a:rPr lang="en-GB" dirty="0">
              <a:solidFill>
                <a:schemeClr val="accent3"/>
              </a:solidFill>
            </a:rPr>
            <a:t>Six </a:t>
          </a:r>
          <a:r>
            <a:rPr lang="en-GB" dirty="0">
              <a:solidFill>
                <a:srgbClr val="7030A0"/>
              </a:solidFill>
            </a:rPr>
            <a:t>Offers</a:t>
          </a:r>
        </a:p>
      </dgm:t>
    </dgm:pt>
    <dgm:pt modelId="{87B61DF9-BC83-4DEB-9719-0D5528BD7EF3}" type="sibTrans" cxnId="{CD4AD6CF-D661-44B1-B4EB-2BEC563E9952}">
      <dgm:prSet/>
      <dgm:spPr/>
      <dgm:t>
        <a:bodyPr/>
        <a:lstStyle/>
        <a:p>
          <a:endParaRPr lang="en-GB"/>
        </a:p>
      </dgm:t>
    </dgm:pt>
    <dgm:pt modelId="{071112A1-FEE2-4485-BC42-33325292B997}" type="parTrans" cxnId="{CD4AD6CF-D661-44B1-B4EB-2BEC563E9952}">
      <dgm:prSet/>
      <dgm:spPr/>
      <dgm:t>
        <a:bodyPr/>
        <a:lstStyle/>
        <a:p>
          <a:endParaRPr lang="en-GB"/>
        </a:p>
      </dgm:t>
    </dgm:pt>
    <dgm:pt modelId="{4EA84B90-C5B3-4E90-AC1E-BF098D6B6265}">
      <dgm:prSet/>
      <dgm:spPr/>
      <dgm:t>
        <a:bodyPr/>
        <a:lstStyle/>
        <a:p>
          <a:endParaRPr lang="en-GB" dirty="0"/>
        </a:p>
      </dgm:t>
    </dgm:pt>
    <dgm:pt modelId="{784876A5-5485-4E09-9793-B00F87DEA9A8}" type="sibTrans" cxnId="{59F7FA57-1CDB-4F3B-973C-83B4AC324106}">
      <dgm:prSet/>
      <dgm:spPr/>
      <dgm:t>
        <a:bodyPr/>
        <a:lstStyle/>
        <a:p>
          <a:endParaRPr lang="en-GB"/>
        </a:p>
      </dgm:t>
    </dgm:pt>
    <dgm:pt modelId="{A66D6E55-2022-4CCE-8586-415D010CC5C3}" type="parTrans" cxnId="{59F7FA57-1CDB-4F3B-973C-83B4AC324106}">
      <dgm:prSet/>
      <dgm:spPr/>
      <dgm:t>
        <a:bodyPr/>
        <a:lstStyle/>
        <a:p>
          <a:endParaRPr lang="en-GB"/>
        </a:p>
      </dgm:t>
    </dgm:pt>
    <dgm:pt modelId="{D723E79B-D0F7-4827-A6E0-1D6D2F0CC3C5}" type="pres">
      <dgm:prSet presAssocID="{615F342F-F090-4A57-807F-2B54288EEA39}" presName="Name0" presStyleCnt="0">
        <dgm:presLayoutVars>
          <dgm:chMax val="7"/>
          <dgm:chPref val="7"/>
          <dgm:dir/>
          <dgm:animLvl val="lvl"/>
        </dgm:presLayoutVars>
      </dgm:prSet>
      <dgm:spPr/>
    </dgm:pt>
    <dgm:pt modelId="{1E427E12-E249-4416-BEE0-62777AA21DF3}" type="pres">
      <dgm:prSet presAssocID="{2818C1BC-76EC-4508-8FDA-45A6C4EA824F}" presName="parentText_1" presStyleLbl="node1" presStyleIdx="0" presStyleCnt="3">
        <dgm:presLayoutVars>
          <dgm:chMax val="1"/>
          <dgm:chPref val="1"/>
          <dgm:bulletEnabled val="1"/>
        </dgm:presLayoutVars>
      </dgm:prSet>
      <dgm:spPr/>
    </dgm:pt>
    <dgm:pt modelId="{6DB93F98-705F-465B-B768-B69B6949185D}" type="pres">
      <dgm:prSet presAssocID="{2818C1BC-76EC-4508-8FDA-45A6C4EA824F}" presName="childText_1" presStyleLbl="node1" presStyleIdx="0" presStyleCnt="3" custScaleX="198928" custScaleY="85627" custLinFactNeighborX="-19643" custLinFactNeighborY="-1433">
        <dgm:presLayoutVars>
          <dgm:chMax val="0"/>
          <dgm:chPref val="0"/>
          <dgm:bulletEnabled val="1"/>
        </dgm:presLayoutVars>
      </dgm:prSet>
      <dgm:spPr/>
    </dgm:pt>
    <dgm:pt modelId="{338B2D99-A32B-4166-BE2E-492781C0CFC2}" type="pres">
      <dgm:prSet presAssocID="{2818C1BC-76EC-4508-8FDA-45A6C4EA824F}" presName="accentShape_1" presStyleCnt="0"/>
      <dgm:spPr/>
    </dgm:pt>
    <dgm:pt modelId="{3288442B-92BB-4873-8E03-399566958311}" type="pres">
      <dgm:prSet presAssocID="{2818C1BC-76EC-4508-8FDA-45A6C4EA824F}" presName="imageRepeatNode" presStyleLbl="node1" presStyleIdx="0" presStyleCnt="3" custScaleX="165755" custLinFactX="100000" custLinFactNeighborX="155978" custLinFactNeighborY="252"/>
      <dgm:spPr/>
    </dgm:pt>
    <dgm:pt modelId="{8ACB900E-D241-4652-B33E-5D046A138F76}" type="pres">
      <dgm:prSet presAssocID="{AA17796D-FB59-4C83-B341-A48E5A151660}" presName="parentText_2" presStyleLbl="node1" presStyleIdx="0" presStyleCnt="3">
        <dgm:presLayoutVars>
          <dgm:chMax val="1"/>
          <dgm:chPref val="1"/>
          <dgm:bulletEnabled val="1"/>
        </dgm:presLayoutVars>
      </dgm:prSet>
      <dgm:spPr/>
    </dgm:pt>
    <dgm:pt modelId="{CA69C28C-C1DB-4F83-A201-BD9C22853BA5}" type="pres">
      <dgm:prSet presAssocID="{AA17796D-FB59-4C83-B341-A48E5A151660}" presName="childText_2" presStyleLbl="node2" presStyleIdx="0" presStyleCnt="0" custScaleX="151304">
        <dgm:presLayoutVars>
          <dgm:chMax val="0"/>
          <dgm:chPref val="0"/>
          <dgm:bulletEnabled val="1"/>
        </dgm:presLayoutVars>
      </dgm:prSet>
      <dgm:spPr/>
    </dgm:pt>
    <dgm:pt modelId="{FB87772D-9B07-4D54-A18C-DAEE08701A6E}" type="pres">
      <dgm:prSet presAssocID="{AA17796D-FB59-4C83-B341-A48E5A151660}" presName="accentShape_2" presStyleCnt="0"/>
      <dgm:spPr/>
    </dgm:pt>
    <dgm:pt modelId="{11E0EDD7-9F53-47A0-9316-87125A60CB06}" type="pres">
      <dgm:prSet presAssocID="{AA17796D-FB59-4C83-B341-A48E5A151660}" presName="imageRepeatNode" presStyleLbl="node1" presStyleIdx="1" presStyleCnt="3" custScaleX="140270" custLinFactNeighborX="-12324" custLinFactNeighborY="57"/>
      <dgm:spPr/>
    </dgm:pt>
    <dgm:pt modelId="{BAC26699-6EEC-44AB-A72B-820BD50B584C}" type="pres">
      <dgm:prSet presAssocID="{3BDEDACB-6111-4C68-8774-A4B9480DB2B9}" presName="parentText_3" presStyleLbl="node1" presStyleIdx="1" presStyleCnt="3">
        <dgm:presLayoutVars>
          <dgm:chMax val="1"/>
          <dgm:chPref val="1"/>
          <dgm:bulletEnabled val="1"/>
        </dgm:presLayoutVars>
      </dgm:prSet>
      <dgm:spPr/>
    </dgm:pt>
    <dgm:pt modelId="{7901A939-825F-4597-9127-4D0966999058}" type="pres">
      <dgm:prSet presAssocID="{3BDEDACB-6111-4C68-8774-A4B9480DB2B9}" presName="childText_3" presStyleLbl="node2" presStyleIdx="0" presStyleCnt="0" custScaleX="220656" custScaleY="132573" custLinFactNeighborX="58931" custLinFactNeighborY="-17628">
        <dgm:presLayoutVars>
          <dgm:chMax val="0"/>
          <dgm:chPref val="0"/>
          <dgm:bulletEnabled val="1"/>
        </dgm:presLayoutVars>
      </dgm:prSet>
      <dgm:spPr/>
    </dgm:pt>
    <dgm:pt modelId="{366C776E-DC0D-4C21-A4DF-1D0473499279}" type="pres">
      <dgm:prSet presAssocID="{3BDEDACB-6111-4C68-8774-A4B9480DB2B9}" presName="accentShape_3" presStyleCnt="0"/>
      <dgm:spPr/>
    </dgm:pt>
    <dgm:pt modelId="{EA7D249D-69B3-413D-8ECE-876523FC69F4}" type="pres">
      <dgm:prSet presAssocID="{3BDEDACB-6111-4C68-8774-A4B9480DB2B9}" presName="imageRepeatNode" presStyleLbl="node1" presStyleIdx="2" presStyleCnt="3" custScaleX="134688" custLinFactX="-100000" custLinFactNeighborX="-159399" custLinFactNeighborY="-762"/>
      <dgm:spPr/>
    </dgm:pt>
  </dgm:ptLst>
  <dgm:cxnLst>
    <dgm:cxn modelId="{4846550C-4DC2-489B-8143-CD981DAF68C4}" srcId="{3BDEDACB-6111-4C68-8774-A4B9480DB2B9}" destId="{B8948CA9-5D43-4B39-AB00-7B3E41F79964}" srcOrd="1" destOrd="0" parTransId="{78D9E2B1-1354-46AB-A047-65E2C0F31238}" sibTransId="{D31A7CA4-E50B-4EF0-A2C7-45A0170A36EE}"/>
    <dgm:cxn modelId="{38A8A814-0C4F-4183-B303-7D102A68DB1E}" type="presOf" srcId="{4EA84B90-C5B3-4E90-AC1E-BF098D6B6265}" destId="{6DB93F98-705F-465B-B768-B69B6949185D}" srcOrd="0" destOrd="3" presId="urn:microsoft.com/office/officeart/2009/3/layout/BlockDescendingList"/>
    <dgm:cxn modelId="{AC237F17-870D-427C-8C62-4BC934E4C47A}" type="presOf" srcId="{7C743997-11BC-4458-88CE-4CE3136FE8EC}" destId="{6DB93F98-705F-465B-B768-B69B6949185D}" srcOrd="0" destOrd="2" presId="urn:microsoft.com/office/officeart/2009/3/layout/BlockDescendingList"/>
    <dgm:cxn modelId="{BD10E919-A857-49B3-8F00-CBBC541F0DB9}" type="presOf" srcId="{58BBEA4F-D969-4CAE-A44F-7C7376834C00}" destId="{7901A939-825F-4597-9127-4D0966999058}" srcOrd="0" destOrd="2" presId="urn:microsoft.com/office/officeart/2009/3/layout/BlockDescendingList"/>
    <dgm:cxn modelId="{4332542A-AE2D-443E-B8BA-989BBE61D34A}" srcId="{615F342F-F090-4A57-807F-2B54288EEA39}" destId="{AA17796D-FB59-4C83-B341-A48E5A151660}" srcOrd="1" destOrd="0" parTransId="{9111B0EC-287D-4BA5-9912-2DE0DD0EB712}" sibTransId="{B0A9E3D8-8E45-4F92-A633-9C9DFC5243B5}"/>
    <dgm:cxn modelId="{9D900836-BB92-4443-80B2-5775115CEF69}" type="presOf" srcId="{615F342F-F090-4A57-807F-2B54288EEA39}" destId="{D723E79B-D0F7-4827-A6E0-1D6D2F0CC3C5}" srcOrd="0" destOrd="0" presId="urn:microsoft.com/office/officeart/2009/3/layout/BlockDescendingList"/>
    <dgm:cxn modelId="{70AB5737-226B-4698-8373-04E7374B202B}" srcId="{3BDEDACB-6111-4C68-8774-A4B9480DB2B9}" destId="{3BD26207-E9D6-4824-AACF-8DB8B3D2833E}" srcOrd="0" destOrd="0" parTransId="{1761A944-E573-4BB2-91EE-4134B2EDB837}" sibTransId="{E9FB71B0-E6E6-4C10-B4DE-D6B91EF22438}"/>
    <dgm:cxn modelId="{88508137-474F-4B86-BF6F-FC3804195307}" srcId="{615F342F-F090-4A57-807F-2B54288EEA39}" destId="{2818C1BC-76EC-4508-8FDA-45A6C4EA824F}" srcOrd="0" destOrd="0" parTransId="{5487EE7E-5460-4542-9559-1694CF44A679}" sibTransId="{5A42D391-8F3A-4FE0-8932-CA8B6D314654}"/>
    <dgm:cxn modelId="{B6BFA73F-7474-47ED-A2AF-60893284FC5C}" srcId="{AA17796D-FB59-4C83-B341-A48E5A151660}" destId="{75A0C5CA-DF5A-4689-9F46-9179E1E46A19}" srcOrd="0" destOrd="0" parTransId="{EC89CF8C-8C4A-49EB-A784-AFBE132177BE}" sibTransId="{54C9584D-7E4C-410D-A999-6EAEF6FC3E9C}"/>
    <dgm:cxn modelId="{0D8E5047-F132-49A9-ADFF-23892BF1FFCC}" type="presOf" srcId="{3BDEDACB-6111-4C68-8774-A4B9480DB2B9}" destId="{EA7D249D-69B3-413D-8ECE-876523FC69F4}" srcOrd="1" destOrd="0" presId="urn:microsoft.com/office/officeart/2009/3/layout/BlockDescendingList"/>
    <dgm:cxn modelId="{65FFE067-C7E0-4B3A-916E-2CC146D44AD3}" type="presOf" srcId="{2818C1BC-76EC-4508-8FDA-45A6C4EA824F}" destId="{3288442B-92BB-4873-8E03-399566958311}" srcOrd="1" destOrd="0" presId="urn:microsoft.com/office/officeart/2009/3/layout/BlockDescendingList"/>
    <dgm:cxn modelId="{0AD5D056-35EF-4C38-8568-FF3CD97799F6}" type="presOf" srcId="{3BD26207-E9D6-4824-AACF-8DB8B3D2833E}" destId="{7901A939-825F-4597-9127-4D0966999058}" srcOrd="0" destOrd="0" presId="urn:microsoft.com/office/officeart/2009/3/layout/BlockDescendingList"/>
    <dgm:cxn modelId="{FE012777-2CE5-44F4-82DA-4590DB2199E2}" srcId="{3BDEDACB-6111-4C68-8774-A4B9480DB2B9}" destId="{58BBEA4F-D969-4CAE-A44F-7C7376834C00}" srcOrd="2" destOrd="0" parTransId="{FFE38DEA-541E-492D-B90E-599F77DEE75D}" sibTransId="{2F3BC448-9546-4993-92FA-A9981296A946}"/>
    <dgm:cxn modelId="{59F7FA57-1CDB-4F3B-973C-83B4AC324106}" srcId="{2818C1BC-76EC-4508-8FDA-45A6C4EA824F}" destId="{4EA84B90-C5B3-4E90-AC1E-BF098D6B6265}" srcOrd="3" destOrd="0" parTransId="{A66D6E55-2022-4CCE-8586-415D010CC5C3}" sibTransId="{784876A5-5485-4E09-9793-B00F87DEA9A8}"/>
    <dgm:cxn modelId="{877C1678-3E8C-4D4E-ADDB-EEE68C9B3910}" type="presOf" srcId="{AA17796D-FB59-4C83-B341-A48E5A151660}" destId="{11E0EDD7-9F53-47A0-9316-87125A60CB06}" srcOrd="1" destOrd="0" presId="urn:microsoft.com/office/officeart/2009/3/layout/BlockDescendingList"/>
    <dgm:cxn modelId="{AC6B915A-80DB-41C9-B586-38E791B37AF7}" type="presOf" srcId="{3BDEDACB-6111-4C68-8774-A4B9480DB2B9}" destId="{BAC26699-6EEC-44AB-A72B-820BD50B584C}" srcOrd="0" destOrd="0" presId="urn:microsoft.com/office/officeart/2009/3/layout/BlockDescendingList"/>
    <dgm:cxn modelId="{2E976F7D-67DC-44A0-A551-1B288FFD0431}" srcId="{AA17796D-FB59-4C83-B341-A48E5A151660}" destId="{9905DF77-1E66-47CE-B6D5-0A46D2D63BB7}" srcOrd="2" destOrd="0" parTransId="{6720202B-65C3-4507-8790-A46287D7E31E}" sibTransId="{396D01E8-7238-46E1-9362-DAB87EFC6886}"/>
    <dgm:cxn modelId="{9BEDFD89-67F8-452C-A07D-370787EFC2CE}" type="presOf" srcId="{765C0709-6E13-46DF-8A18-B02B62D30F5E}" destId="{6DB93F98-705F-465B-B768-B69B6949185D}" srcOrd="0" destOrd="0" presId="urn:microsoft.com/office/officeart/2009/3/layout/BlockDescendingList"/>
    <dgm:cxn modelId="{85499493-4FE6-46E3-92D7-2F945B11DD58}" type="presOf" srcId="{A8225F12-CD73-42B6-9958-FA49CFE4D2D7}" destId="{CA69C28C-C1DB-4F83-A201-BD9C22853BA5}" srcOrd="0" destOrd="1" presId="urn:microsoft.com/office/officeart/2009/3/layout/BlockDescendingList"/>
    <dgm:cxn modelId="{C0770CA0-945B-4234-868D-3363F266EB8E}" type="presOf" srcId="{B1697FFA-EA32-4295-9A2A-08AFA73733FC}" destId="{6DB93F98-705F-465B-B768-B69B6949185D}" srcOrd="0" destOrd="1" presId="urn:microsoft.com/office/officeart/2009/3/layout/BlockDescendingList"/>
    <dgm:cxn modelId="{9F1549AC-80C2-4EAC-8A3A-2621DF3D60C4}" type="presOf" srcId="{2818C1BC-76EC-4508-8FDA-45A6C4EA824F}" destId="{1E427E12-E249-4416-BEE0-62777AA21DF3}" srcOrd="0" destOrd="0" presId="urn:microsoft.com/office/officeart/2009/3/layout/BlockDescendingList"/>
    <dgm:cxn modelId="{87DC03AD-C89E-464B-8E63-63ADD01FA87F}" type="presOf" srcId="{B8948CA9-5D43-4B39-AB00-7B3E41F79964}" destId="{7901A939-825F-4597-9127-4D0966999058}" srcOrd="0" destOrd="1" presId="urn:microsoft.com/office/officeart/2009/3/layout/BlockDescendingList"/>
    <dgm:cxn modelId="{BDD1A8B0-BFA9-4E19-AA23-62C3969A9537}" type="presOf" srcId="{AA17796D-FB59-4C83-B341-A48E5A151660}" destId="{8ACB900E-D241-4652-B33E-5D046A138F76}" srcOrd="0" destOrd="0" presId="urn:microsoft.com/office/officeart/2009/3/layout/BlockDescendingList"/>
    <dgm:cxn modelId="{929648C4-C0AE-4781-888E-CA06C5F1ABC0}" srcId="{2818C1BC-76EC-4508-8FDA-45A6C4EA824F}" destId="{765C0709-6E13-46DF-8A18-B02B62D30F5E}" srcOrd="0" destOrd="0" parTransId="{97ED7E22-51C5-4EAD-9189-8B1BBCC1EAFA}" sibTransId="{864140B6-7CDA-432F-B52F-6E52C2D2EC57}"/>
    <dgm:cxn modelId="{0AE2D8C4-39DE-4ACA-ABFC-4D46A06BE9DE}" type="presOf" srcId="{75A0C5CA-DF5A-4689-9F46-9179E1E46A19}" destId="{CA69C28C-C1DB-4F83-A201-BD9C22853BA5}" srcOrd="0" destOrd="0" presId="urn:microsoft.com/office/officeart/2009/3/layout/BlockDescendingList"/>
    <dgm:cxn modelId="{CD4AD6CF-D661-44B1-B4EB-2BEC563E9952}" srcId="{2818C1BC-76EC-4508-8FDA-45A6C4EA824F}" destId="{7C743997-11BC-4458-88CE-4CE3136FE8EC}" srcOrd="2" destOrd="0" parTransId="{071112A1-FEE2-4485-BC42-33325292B997}" sibTransId="{87B61DF9-BC83-4DEB-9719-0D5528BD7EF3}"/>
    <dgm:cxn modelId="{BCA9CCD4-7C40-4D80-8FD3-8C18A7100DD4}" srcId="{AA17796D-FB59-4C83-B341-A48E5A151660}" destId="{A8225F12-CD73-42B6-9958-FA49CFE4D2D7}" srcOrd="1" destOrd="0" parTransId="{5B65634E-EB57-42BA-9653-11EEEC644680}" sibTransId="{D79CEBD6-79A9-48D0-B2BC-D7190B2F04F8}"/>
    <dgm:cxn modelId="{7ED900DF-1BE2-4B39-BB8D-E07B3A07EDF8}" type="presOf" srcId="{9905DF77-1E66-47CE-B6D5-0A46D2D63BB7}" destId="{CA69C28C-C1DB-4F83-A201-BD9C22853BA5}" srcOrd="0" destOrd="2" presId="urn:microsoft.com/office/officeart/2009/3/layout/BlockDescendingList"/>
    <dgm:cxn modelId="{668BD8EB-3A65-4922-AB79-A514CCF2DB28}" srcId="{615F342F-F090-4A57-807F-2B54288EEA39}" destId="{3BDEDACB-6111-4C68-8774-A4B9480DB2B9}" srcOrd="2" destOrd="0" parTransId="{10435C9E-5B86-4768-BAF4-A3663346C501}" sibTransId="{7F79A19B-3FF0-43C2-8A2A-A472EE543D64}"/>
    <dgm:cxn modelId="{E80C93F0-E746-473F-B5B3-DCBB18D6E417}" srcId="{2818C1BC-76EC-4508-8FDA-45A6C4EA824F}" destId="{B1697FFA-EA32-4295-9A2A-08AFA73733FC}" srcOrd="1" destOrd="0" parTransId="{CD25E37E-B885-438E-A684-654BC7B5FB71}" sibTransId="{8BFB3D40-2B9E-420F-9448-883FBC046043}"/>
    <dgm:cxn modelId="{AEC64D93-92D7-4A08-AE16-CCF93F7C8725}" type="presParOf" srcId="{D723E79B-D0F7-4827-A6E0-1D6D2F0CC3C5}" destId="{1E427E12-E249-4416-BEE0-62777AA21DF3}" srcOrd="0" destOrd="0" presId="urn:microsoft.com/office/officeart/2009/3/layout/BlockDescendingList"/>
    <dgm:cxn modelId="{62F133DD-817F-44E8-8811-51C439D78D67}" type="presParOf" srcId="{D723E79B-D0F7-4827-A6E0-1D6D2F0CC3C5}" destId="{6DB93F98-705F-465B-B768-B69B6949185D}" srcOrd="1" destOrd="0" presId="urn:microsoft.com/office/officeart/2009/3/layout/BlockDescendingList"/>
    <dgm:cxn modelId="{ACDCE97B-02CD-43F9-89D4-E8D3434ADC9A}" type="presParOf" srcId="{D723E79B-D0F7-4827-A6E0-1D6D2F0CC3C5}" destId="{338B2D99-A32B-4166-BE2E-492781C0CFC2}" srcOrd="2" destOrd="0" presId="urn:microsoft.com/office/officeart/2009/3/layout/BlockDescendingList"/>
    <dgm:cxn modelId="{E667C6E0-46D0-4C36-94F5-96A06685FCC4}" type="presParOf" srcId="{338B2D99-A32B-4166-BE2E-492781C0CFC2}" destId="{3288442B-92BB-4873-8E03-399566958311}" srcOrd="0" destOrd="0" presId="urn:microsoft.com/office/officeart/2009/3/layout/BlockDescendingList"/>
    <dgm:cxn modelId="{24522323-212D-403D-A1AB-BD2E7ECF7182}" type="presParOf" srcId="{D723E79B-D0F7-4827-A6E0-1D6D2F0CC3C5}" destId="{8ACB900E-D241-4652-B33E-5D046A138F76}" srcOrd="3" destOrd="0" presId="urn:microsoft.com/office/officeart/2009/3/layout/BlockDescendingList"/>
    <dgm:cxn modelId="{2F976715-B92F-43E9-9409-3296F9E4CD56}" type="presParOf" srcId="{D723E79B-D0F7-4827-A6E0-1D6D2F0CC3C5}" destId="{CA69C28C-C1DB-4F83-A201-BD9C22853BA5}" srcOrd="4" destOrd="0" presId="urn:microsoft.com/office/officeart/2009/3/layout/BlockDescendingList"/>
    <dgm:cxn modelId="{302BE318-A63B-4BAB-BB9E-C346E4A8576A}" type="presParOf" srcId="{D723E79B-D0F7-4827-A6E0-1D6D2F0CC3C5}" destId="{FB87772D-9B07-4D54-A18C-DAEE08701A6E}" srcOrd="5" destOrd="0" presId="urn:microsoft.com/office/officeart/2009/3/layout/BlockDescendingList"/>
    <dgm:cxn modelId="{80575351-4B33-4EB8-A242-AB70A6ED3006}" type="presParOf" srcId="{FB87772D-9B07-4D54-A18C-DAEE08701A6E}" destId="{11E0EDD7-9F53-47A0-9316-87125A60CB06}" srcOrd="0" destOrd="0" presId="urn:microsoft.com/office/officeart/2009/3/layout/BlockDescendingList"/>
    <dgm:cxn modelId="{C85F927B-352A-4035-B3CD-3A10F46B4C18}" type="presParOf" srcId="{D723E79B-D0F7-4827-A6E0-1D6D2F0CC3C5}" destId="{BAC26699-6EEC-44AB-A72B-820BD50B584C}" srcOrd="6" destOrd="0" presId="urn:microsoft.com/office/officeart/2009/3/layout/BlockDescendingList"/>
    <dgm:cxn modelId="{FFDE2713-7B28-469A-9D39-BC57953B8874}" type="presParOf" srcId="{D723E79B-D0F7-4827-A6E0-1D6D2F0CC3C5}" destId="{7901A939-825F-4597-9127-4D0966999058}" srcOrd="7" destOrd="0" presId="urn:microsoft.com/office/officeart/2009/3/layout/BlockDescendingList"/>
    <dgm:cxn modelId="{45DBAF52-FDD8-4268-9CFB-3047AF6A4912}" type="presParOf" srcId="{D723E79B-D0F7-4827-A6E0-1D6D2F0CC3C5}" destId="{366C776E-DC0D-4C21-A4DF-1D0473499279}" srcOrd="8" destOrd="0" presId="urn:microsoft.com/office/officeart/2009/3/layout/BlockDescendingList"/>
    <dgm:cxn modelId="{EA8F787F-E789-4FEE-AEE8-206946850F0E}" type="presParOf" srcId="{366C776E-DC0D-4C21-A4DF-1D0473499279}" destId="{EA7D249D-69B3-413D-8ECE-876523FC69F4}"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71487C-471D-45C2-B07B-8936A56E420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AB0552FC-534E-4D7D-A5AF-1A2B64FDDB59}">
      <dgm:prSet phldrT="[Text]" custT="1"/>
      <dgm:spPr/>
      <dgm:t>
        <a:bodyPr/>
        <a:lstStyle/>
        <a:p>
          <a:r>
            <a:rPr lang="en-GB" dirty="0"/>
            <a:t>Inequality</a:t>
          </a:r>
        </a:p>
      </dgm:t>
    </dgm:pt>
    <dgm:pt modelId="{419AC707-352D-454E-A0DF-A005E1E03670}" type="parTrans" cxnId="{521B0079-9B44-4CEF-A28F-D6DAE7DB2A71}">
      <dgm:prSet/>
      <dgm:spPr/>
      <dgm:t>
        <a:bodyPr/>
        <a:lstStyle/>
        <a:p>
          <a:endParaRPr lang="en-GB"/>
        </a:p>
      </dgm:t>
    </dgm:pt>
    <dgm:pt modelId="{82347721-C794-419E-BE40-053968A62C13}" type="sibTrans" cxnId="{521B0079-9B44-4CEF-A28F-D6DAE7DB2A71}">
      <dgm:prSet/>
      <dgm:spPr/>
      <dgm:t>
        <a:bodyPr/>
        <a:lstStyle/>
        <a:p>
          <a:endParaRPr lang="en-GB"/>
        </a:p>
      </dgm:t>
    </dgm:pt>
    <dgm:pt modelId="{EF07605B-27B6-4E4F-A8BE-AA8AE0EC759F}">
      <dgm:prSet phldrT="[Text]" custT="1"/>
      <dgm:spPr/>
      <dgm:t>
        <a:bodyPr/>
        <a:lstStyle/>
        <a:p>
          <a:r>
            <a:rPr lang="en-GB" dirty="0"/>
            <a:t>Isolation</a:t>
          </a:r>
        </a:p>
      </dgm:t>
    </dgm:pt>
    <dgm:pt modelId="{C726CDA7-E553-43EE-BE39-24C5B526DA5E}" type="parTrans" cxnId="{5D34BC4D-C250-46B8-A8CF-E94BCCC9627B}">
      <dgm:prSet/>
      <dgm:spPr/>
      <dgm:t>
        <a:bodyPr/>
        <a:lstStyle/>
        <a:p>
          <a:endParaRPr lang="en-GB"/>
        </a:p>
      </dgm:t>
    </dgm:pt>
    <dgm:pt modelId="{9FA9B8B0-B3C7-4827-AA99-C8FE7BA1B849}" type="sibTrans" cxnId="{5D34BC4D-C250-46B8-A8CF-E94BCCC9627B}">
      <dgm:prSet/>
      <dgm:spPr/>
      <dgm:t>
        <a:bodyPr/>
        <a:lstStyle/>
        <a:p>
          <a:endParaRPr lang="en-GB"/>
        </a:p>
      </dgm:t>
    </dgm:pt>
    <dgm:pt modelId="{0DA15CFE-23FC-4DCD-BDCF-0C92A912B17A}">
      <dgm:prSet phldrT="[Text]" custT="1"/>
      <dgm:spPr/>
      <dgm:t>
        <a:bodyPr/>
        <a:lstStyle/>
        <a:p>
          <a:r>
            <a:rPr lang="en-GB" dirty="0"/>
            <a:t>Intolerance</a:t>
          </a:r>
        </a:p>
      </dgm:t>
    </dgm:pt>
    <dgm:pt modelId="{CDE7B192-A37E-4F7D-9447-2F6A40829E75}" type="parTrans" cxnId="{A2E1EC45-4956-441F-8164-41C5D73CE676}">
      <dgm:prSet/>
      <dgm:spPr/>
      <dgm:t>
        <a:bodyPr/>
        <a:lstStyle/>
        <a:p>
          <a:endParaRPr lang="en-GB"/>
        </a:p>
      </dgm:t>
    </dgm:pt>
    <dgm:pt modelId="{64C04882-273E-400A-BBBD-B2602A4728F0}" type="sibTrans" cxnId="{A2E1EC45-4956-441F-8164-41C5D73CE676}">
      <dgm:prSet/>
      <dgm:spPr/>
      <dgm:t>
        <a:bodyPr/>
        <a:lstStyle/>
        <a:p>
          <a:endParaRPr lang="en-GB"/>
        </a:p>
      </dgm:t>
    </dgm:pt>
    <dgm:pt modelId="{D4566985-F204-4C0A-AD45-20B1AC438C6B}">
      <dgm:prSet custT="1"/>
      <dgm:spPr/>
      <dgm:t>
        <a:bodyPr/>
        <a:lstStyle/>
        <a:p>
          <a:r>
            <a:rPr lang="en-GB" dirty="0"/>
            <a:t>Disempowerment</a:t>
          </a:r>
        </a:p>
      </dgm:t>
    </dgm:pt>
    <dgm:pt modelId="{D2A77032-4EF9-4278-86AE-4865EE8B174E}" type="parTrans" cxnId="{F26061F3-6D03-43DD-804B-9DC4ACEAE6AF}">
      <dgm:prSet/>
      <dgm:spPr/>
      <dgm:t>
        <a:bodyPr/>
        <a:lstStyle/>
        <a:p>
          <a:endParaRPr lang="en-GB"/>
        </a:p>
      </dgm:t>
    </dgm:pt>
    <dgm:pt modelId="{CB71DCC7-4C8C-4FF9-9E83-4396D4D3B094}" type="sibTrans" cxnId="{F26061F3-6D03-43DD-804B-9DC4ACEAE6AF}">
      <dgm:prSet/>
      <dgm:spPr/>
      <dgm:t>
        <a:bodyPr/>
        <a:lstStyle/>
        <a:p>
          <a:endParaRPr lang="en-GB"/>
        </a:p>
      </dgm:t>
    </dgm:pt>
    <dgm:pt modelId="{63385FFB-54FB-405D-A1B4-83A105A7D778}">
      <dgm:prSet custT="1"/>
      <dgm:spPr/>
      <dgm:t>
        <a:bodyPr/>
        <a:lstStyle/>
        <a:p>
          <a:r>
            <a:rPr lang="en-GB" dirty="0"/>
            <a:t>Environment</a:t>
          </a:r>
        </a:p>
      </dgm:t>
    </dgm:pt>
    <dgm:pt modelId="{AF1F4CE0-599F-4807-94D1-9F3EF504D6AC}" type="parTrans" cxnId="{15CB9FA9-9B88-4CCF-90D7-CA9F9EF9DE1A}">
      <dgm:prSet/>
      <dgm:spPr/>
      <dgm:t>
        <a:bodyPr/>
        <a:lstStyle/>
        <a:p>
          <a:endParaRPr lang="en-GB"/>
        </a:p>
      </dgm:t>
    </dgm:pt>
    <dgm:pt modelId="{D8AC48AF-740C-46E3-A6DC-2297F1699883}" type="sibTrans" cxnId="{15CB9FA9-9B88-4CCF-90D7-CA9F9EF9DE1A}">
      <dgm:prSet/>
      <dgm:spPr/>
      <dgm:t>
        <a:bodyPr/>
        <a:lstStyle/>
        <a:p>
          <a:endParaRPr lang="en-GB"/>
        </a:p>
      </dgm:t>
    </dgm:pt>
    <dgm:pt modelId="{30268527-CF7C-4132-9F97-BAEFEEA9DDC9}" type="pres">
      <dgm:prSet presAssocID="{EB71487C-471D-45C2-B07B-8936A56E420D}" presName="Name0" presStyleCnt="0">
        <dgm:presLayoutVars>
          <dgm:chMax val="7"/>
          <dgm:chPref val="7"/>
          <dgm:dir/>
        </dgm:presLayoutVars>
      </dgm:prSet>
      <dgm:spPr/>
    </dgm:pt>
    <dgm:pt modelId="{CCF0F101-7E77-438E-9D34-E63752C57B23}" type="pres">
      <dgm:prSet presAssocID="{EB71487C-471D-45C2-B07B-8936A56E420D}" presName="Name1" presStyleCnt="0"/>
      <dgm:spPr/>
    </dgm:pt>
    <dgm:pt modelId="{476D8E72-073A-4E09-B623-86CBB05BCBC1}" type="pres">
      <dgm:prSet presAssocID="{EB71487C-471D-45C2-B07B-8936A56E420D}" presName="cycle" presStyleCnt="0"/>
      <dgm:spPr/>
    </dgm:pt>
    <dgm:pt modelId="{B18F2C65-8D06-44F7-A181-1FE19C230B32}" type="pres">
      <dgm:prSet presAssocID="{EB71487C-471D-45C2-B07B-8936A56E420D}" presName="srcNode" presStyleLbl="node1" presStyleIdx="0" presStyleCnt="5"/>
      <dgm:spPr/>
    </dgm:pt>
    <dgm:pt modelId="{EEF08E8E-94E6-4D1D-BC15-EB9A901FF526}" type="pres">
      <dgm:prSet presAssocID="{EB71487C-471D-45C2-B07B-8936A56E420D}" presName="conn" presStyleLbl="parChTrans1D2" presStyleIdx="0" presStyleCnt="1"/>
      <dgm:spPr/>
    </dgm:pt>
    <dgm:pt modelId="{75F436C1-816C-4E29-AF09-3B38801F013D}" type="pres">
      <dgm:prSet presAssocID="{EB71487C-471D-45C2-B07B-8936A56E420D}" presName="extraNode" presStyleLbl="node1" presStyleIdx="0" presStyleCnt="5"/>
      <dgm:spPr/>
    </dgm:pt>
    <dgm:pt modelId="{CECDD26D-4D7B-4023-81E4-2076C0F1B7EA}" type="pres">
      <dgm:prSet presAssocID="{EB71487C-471D-45C2-B07B-8936A56E420D}" presName="dstNode" presStyleLbl="node1" presStyleIdx="0" presStyleCnt="5"/>
      <dgm:spPr/>
    </dgm:pt>
    <dgm:pt modelId="{A1913EC2-BA82-4AAB-AC40-71DBE9E000D1}" type="pres">
      <dgm:prSet presAssocID="{AB0552FC-534E-4D7D-A5AF-1A2B64FDDB59}" presName="text_1" presStyleLbl="node1" presStyleIdx="0" presStyleCnt="5" custLinFactNeighborX="92" custLinFactNeighborY="4266">
        <dgm:presLayoutVars>
          <dgm:bulletEnabled val="1"/>
        </dgm:presLayoutVars>
      </dgm:prSet>
      <dgm:spPr/>
    </dgm:pt>
    <dgm:pt modelId="{AD54C2E4-9581-4E85-8B4D-3D36099309EA}" type="pres">
      <dgm:prSet presAssocID="{AB0552FC-534E-4D7D-A5AF-1A2B64FDDB59}" presName="accent_1" presStyleCnt="0"/>
      <dgm:spPr/>
    </dgm:pt>
    <dgm:pt modelId="{F09764A1-746A-4DA4-ACC0-3B9C58AED899}" type="pres">
      <dgm:prSet presAssocID="{AB0552FC-534E-4D7D-A5AF-1A2B64FDDB59}" presName="accentRepeatNode" presStyleLbl="solidFgAcc1" presStyleIdx="0" presStyleCnt="5"/>
      <dgm:spPr>
        <a:solidFill>
          <a:srgbClr val="7030A0"/>
        </a:solidFill>
      </dgm:spPr>
    </dgm:pt>
    <dgm:pt modelId="{5A4CF8CC-DA42-4B4C-8307-BBEE3C2DB212}" type="pres">
      <dgm:prSet presAssocID="{EF07605B-27B6-4E4F-A8BE-AA8AE0EC759F}" presName="text_2" presStyleLbl="node1" presStyleIdx="1" presStyleCnt="5">
        <dgm:presLayoutVars>
          <dgm:bulletEnabled val="1"/>
        </dgm:presLayoutVars>
      </dgm:prSet>
      <dgm:spPr/>
    </dgm:pt>
    <dgm:pt modelId="{BF756B03-D654-4D79-AE2A-E7A1B650EC48}" type="pres">
      <dgm:prSet presAssocID="{EF07605B-27B6-4E4F-A8BE-AA8AE0EC759F}" presName="accent_2" presStyleCnt="0"/>
      <dgm:spPr/>
    </dgm:pt>
    <dgm:pt modelId="{F59DFC7D-4D39-45B6-87A4-E39BA7113A55}" type="pres">
      <dgm:prSet presAssocID="{EF07605B-27B6-4E4F-A8BE-AA8AE0EC759F}" presName="accentRepeatNode" presStyleLbl="solidFgAcc1" presStyleIdx="1" presStyleCnt="5"/>
      <dgm:spPr>
        <a:solidFill>
          <a:schemeClr val="accent4"/>
        </a:solidFill>
      </dgm:spPr>
    </dgm:pt>
    <dgm:pt modelId="{56DCA565-9CAC-4B3A-A40C-B845A5AE28CA}" type="pres">
      <dgm:prSet presAssocID="{0DA15CFE-23FC-4DCD-BDCF-0C92A912B17A}" presName="text_3" presStyleLbl="node1" presStyleIdx="2" presStyleCnt="5">
        <dgm:presLayoutVars>
          <dgm:bulletEnabled val="1"/>
        </dgm:presLayoutVars>
      </dgm:prSet>
      <dgm:spPr/>
    </dgm:pt>
    <dgm:pt modelId="{085F9881-9CF9-4C15-96F6-7CA5778D4AF8}" type="pres">
      <dgm:prSet presAssocID="{0DA15CFE-23FC-4DCD-BDCF-0C92A912B17A}" presName="accent_3" presStyleCnt="0"/>
      <dgm:spPr/>
    </dgm:pt>
    <dgm:pt modelId="{2B8DFFFA-5648-4E29-A616-52540021E79A}" type="pres">
      <dgm:prSet presAssocID="{0DA15CFE-23FC-4DCD-BDCF-0C92A912B17A}" presName="accentRepeatNode" presStyleLbl="solidFgAcc1" presStyleIdx="2" presStyleCnt="5"/>
      <dgm:spPr>
        <a:solidFill>
          <a:srgbClr val="7030A0"/>
        </a:solidFill>
      </dgm:spPr>
    </dgm:pt>
    <dgm:pt modelId="{1F82D1C8-44C4-4445-A6BB-6C23F8E83FA8}" type="pres">
      <dgm:prSet presAssocID="{D4566985-F204-4C0A-AD45-20B1AC438C6B}" presName="text_4" presStyleLbl="node1" presStyleIdx="3" presStyleCnt="5">
        <dgm:presLayoutVars>
          <dgm:bulletEnabled val="1"/>
        </dgm:presLayoutVars>
      </dgm:prSet>
      <dgm:spPr/>
    </dgm:pt>
    <dgm:pt modelId="{DA92DF50-9EAE-465B-9011-9A5ACF00601F}" type="pres">
      <dgm:prSet presAssocID="{D4566985-F204-4C0A-AD45-20B1AC438C6B}" presName="accent_4" presStyleCnt="0"/>
      <dgm:spPr/>
    </dgm:pt>
    <dgm:pt modelId="{992C661D-9885-4245-8F52-38AA548C3C53}" type="pres">
      <dgm:prSet presAssocID="{D4566985-F204-4C0A-AD45-20B1AC438C6B}" presName="accentRepeatNode" presStyleLbl="solidFgAcc1" presStyleIdx="3" presStyleCnt="5"/>
      <dgm:spPr>
        <a:solidFill>
          <a:schemeClr val="accent4"/>
        </a:solidFill>
      </dgm:spPr>
    </dgm:pt>
    <dgm:pt modelId="{33F0A95C-349C-4400-A804-534BDC480B9F}" type="pres">
      <dgm:prSet presAssocID="{63385FFB-54FB-405D-A1B4-83A105A7D778}" presName="text_5" presStyleLbl="node1" presStyleIdx="4" presStyleCnt="5">
        <dgm:presLayoutVars>
          <dgm:bulletEnabled val="1"/>
        </dgm:presLayoutVars>
      </dgm:prSet>
      <dgm:spPr/>
    </dgm:pt>
    <dgm:pt modelId="{786EA271-3D9F-4C9E-BE9F-BA75E0EE309B}" type="pres">
      <dgm:prSet presAssocID="{63385FFB-54FB-405D-A1B4-83A105A7D778}" presName="accent_5" presStyleCnt="0"/>
      <dgm:spPr/>
    </dgm:pt>
    <dgm:pt modelId="{1097204B-7E4C-4310-823B-78E293F73531}" type="pres">
      <dgm:prSet presAssocID="{63385FFB-54FB-405D-A1B4-83A105A7D778}" presName="accentRepeatNode" presStyleLbl="solidFgAcc1" presStyleIdx="4" presStyleCnt="5"/>
      <dgm:spPr>
        <a:solidFill>
          <a:schemeClr val="accent3"/>
        </a:solidFill>
      </dgm:spPr>
    </dgm:pt>
  </dgm:ptLst>
  <dgm:cxnLst>
    <dgm:cxn modelId="{B1F0A609-CD9A-493D-828A-19A2A50EF843}" type="presOf" srcId="{0DA15CFE-23FC-4DCD-BDCF-0C92A912B17A}" destId="{56DCA565-9CAC-4B3A-A40C-B845A5AE28CA}" srcOrd="0" destOrd="0" presId="urn:microsoft.com/office/officeart/2008/layout/VerticalCurvedList"/>
    <dgm:cxn modelId="{46AB150F-7E53-4B45-A750-618DF98314FC}" type="presOf" srcId="{82347721-C794-419E-BE40-053968A62C13}" destId="{EEF08E8E-94E6-4D1D-BC15-EB9A901FF526}" srcOrd="0" destOrd="0" presId="urn:microsoft.com/office/officeart/2008/layout/VerticalCurvedList"/>
    <dgm:cxn modelId="{E722F132-2733-4A7C-9766-E772645953F4}" type="presOf" srcId="{63385FFB-54FB-405D-A1B4-83A105A7D778}" destId="{33F0A95C-349C-4400-A804-534BDC480B9F}" srcOrd="0" destOrd="0" presId="urn:microsoft.com/office/officeart/2008/layout/VerticalCurvedList"/>
    <dgm:cxn modelId="{A2E1EC45-4956-441F-8164-41C5D73CE676}" srcId="{EB71487C-471D-45C2-B07B-8936A56E420D}" destId="{0DA15CFE-23FC-4DCD-BDCF-0C92A912B17A}" srcOrd="2" destOrd="0" parTransId="{CDE7B192-A37E-4F7D-9447-2F6A40829E75}" sibTransId="{64C04882-273E-400A-BBBD-B2602A4728F0}"/>
    <dgm:cxn modelId="{5D34BC4D-C250-46B8-A8CF-E94BCCC9627B}" srcId="{EB71487C-471D-45C2-B07B-8936A56E420D}" destId="{EF07605B-27B6-4E4F-A8BE-AA8AE0EC759F}" srcOrd="1" destOrd="0" parTransId="{C726CDA7-E553-43EE-BE39-24C5B526DA5E}" sibTransId="{9FA9B8B0-B3C7-4827-AA99-C8FE7BA1B849}"/>
    <dgm:cxn modelId="{521B0079-9B44-4CEF-A28F-D6DAE7DB2A71}" srcId="{EB71487C-471D-45C2-B07B-8936A56E420D}" destId="{AB0552FC-534E-4D7D-A5AF-1A2B64FDDB59}" srcOrd="0" destOrd="0" parTransId="{419AC707-352D-454E-A0DF-A005E1E03670}" sibTransId="{82347721-C794-419E-BE40-053968A62C13}"/>
    <dgm:cxn modelId="{9F05E89B-CE41-40F5-A211-3E6F20CB9ACA}" type="presOf" srcId="{EB71487C-471D-45C2-B07B-8936A56E420D}" destId="{30268527-CF7C-4132-9F97-BAEFEEA9DDC9}" srcOrd="0" destOrd="0" presId="urn:microsoft.com/office/officeart/2008/layout/VerticalCurvedList"/>
    <dgm:cxn modelId="{BC4151A4-189C-4A24-B421-F00F3AF6C9AC}" type="presOf" srcId="{EF07605B-27B6-4E4F-A8BE-AA8AE0EC759F}" destId="{5A4CF8CC-DA42-4B4C-8307-BBEE3C2DB212}" srcOrd="0" destOrd="0" presId="urn:microsoft.com/office/officeart/2008/layout/VerticalCurvedList"/>
    <dgm:cxn modelId="{15CB9FA9-9B88-4CCF-90D7-CA9F9EF9DE1A}" srcId="{EB71487C-471D-45C2-B07B-8936A56E420D}" destId="{63385FFB-54FB-405D-A1B4-83A105A7D778}" srcOrd="4" destOrd="0" parTransId="{AF1F4CE0-599F-4807-94D1-9F3EF504D6AC}" sibTransId="{D8AC48AF-740C-46E3-A6DC-2297F1699883}"/>
    <dgm:cxn modelId="{DBCF30DD-BCE5-47F0-B2E8-E916BAB66F08}" type="presOf" srcId="{AB0552FC-534E-4D7D-A5AF-1A2B64FDDB59}" destId="{A1913EC2-BA82-4AAB-AC40-71DBE9E000D1}" srcOrd="0" destOrd="0" presId="urn:microsoft.com/office/officeart/2008/layout/VerticalCurvedList"/>
    <dgm:cxn modelId="{F203C2DF-45B9-49DA-817C-C187406ED227}" type="presOf" srcId="{D4566985-F204-4C0A-AD45-20B1AC438C6B}" destId="{1F82D1C8-44C4-4445-A6BB-6C23F8E83FA8}" srcOrd="0" destOrd="0" presId="urn:microsoft.com/office/officeart/2008/layout/VerticalCurvedList"/>
    <dgm:cxn modelId="{F26061F3-6D03-43DD-804B-9DC4ACEAE6AF}" srcId="{EB71487C-471D-45C2-B07B-8936A56E420D}" destId="{D4566985-F204-4C0A-AD45-20B1AC438C6B}" srcOrd="3" destOrd="0" parTransId="{D2A77032-4EF9-4278-86AE-4865EE8B174E}" sibTransId="{CB71DCC7-4C8C-4FF9-9E83-4396D4D3B094}"/>
    <dgm:cxn modelId="{4C37C711-76BF-406E-ACCD-D9E9FA98034E}" type="presParOf" srcId="{30268527-CF7C-4132-9F97-BAEFEEA9DDC9}" destId="{CCF0F101-7E77-438E-9D34-E63752C57B23}" srcOrd="0" destOrd="0" presId="urn:microsoft.com/office/officeart/2008/layout/VerticalCurvedList"/>
    <dgm:cxn modelId="{BCAAC23F-0BCE-4147-80B9-F0581703124E}" type="presParOf" srcId="{CCF0F101-7E77-438E-9D34-E63752C57B23}" destId="{476D8E72-073A-4E09-B623-86CBB05BCBC1}" srcOrd="0" destOrd="0" presId="urn:microsoft.com/office/officeart/2008/layout/VerticalCurvedList"/>
    <dgm:cxn modelId="{BD8B3269-68AC-4C13-B5A3-DF26F9A41C4F}" type="presParOf" srcId="{476D8E72-073A-4E09-B623-86CBB05BCBC1}" destId="{B18F2C65-8D06-44F7-A181-1FE19C230B32}" srcOrd="0" destOrd="0" presId="urn:microsoft.com/office/officeart/2008/layout/VerticalCurvedList"/>
    <dgm:cxn modelId="{05F081A6-234A-49B0-AFD7-7045D2967837}" type="presParOf" srcId="{476D8E72-073A-4E09-B623-86CBB05BCBC1}" destId="{EEF08E8E-94E6-4D1D-BC15-EB9A901FF526}" srcOrd="1" destOrd="0" presId="urn:microsoft.com/office/officeart/2008/layout/VerticalCurvedList"/>
    <dgm:cxn modelId="{858A5C7A-231D-401B-8E6E-DDD67DFB7C02}" type="presParOf" srcId="{476D8E72-073A-4E09-B623-86CBB05BCBC1}" destId="{75F436C1-816C-4E29-AF09-3B38801F013D}" srcOrd="2" destOrd="0" presId="urn:microsoft.com/office/officeart/2008/layout/VerticalCurvedList"/>
    <dgm:cxn modelId="{53AD5951-1785-4383-AA50-8ECFBE50D29F}" type="presParOf" srcId="{476D8E72-073A-4E09-B623-86CBB05BCBC1}" destId="{CECDD26D-4D7B-4023-81E4-2076C0F1B7EA}" srcOrd="3" destOrd="0" presId="urn:microsoft.com/office/officeart/2008/layout/VerticalCurvedList"/>
    <dgm:cxn modelId="{A3AF1928-9FE4-44D2-A682-3B592DD8A1D5}" type="presParOf" srcId="{CCF0F101-7E77-438E-9D34-E63752C57B23}" destId="{A1913EC2-BA82-4AAB-AC40-71DBE9E000D1}" srcOrd="1" destOrd="0" presId="urn:microsoft.com/office/officeart/2008/layout/VerticalCurvedList"/>
    <dgm:cxn modelId="{F734D3F1-CE34-44A4-BA6B-441C05F7368B}" type="presParOf" srcId="{CCF0F101-7E77-438E-9D34-E63752C57B23}" destId="{AD54C2E4-9581-4E85-8B4D-3D36099309EA}" srcOrd="2" destOrd="0" presId="urn:microsoft.com/office/officeart/2008/layout/VerticalCurvedList"/>
    <dgm:cxn modelId="{E2524116-A44F-4816-8DB3-3618229A57D1}" type="presParOf" srcId="{AD54C2E4-9581-4E85-8B4D-3D36099309EA}" destId="{F09764A1-746A-4DA4-ACC0-3B9C58AED899}" srcOrd="0" destOrd="0" presId="urn:microsoft.com/office/officeart/2008/layout/VerticalCurvedList"/>
    <dgm:cxn modelId="{6264EB66-4AB0-4AFD-9F5F-DA4CFC13C1BB}" type="presParOf" srcId="{CCF0F101-7E77-438E-9D34-E63752C57B23}" destId="{5A4CF8CC-DA42-4B4C-8307-BBEE3C2DB212}" srcOrd="3" destOrd="0" presId="urn:microsoft.com/office/officeart/2008/layout/VerticalCurvedList"/>
    <dgm:cxn modelId="{A79B33C6-3D39-4DB5-A758-57BF86EBAADC}" type="presParOf" srcId="{CCF0F101-7E77-438E-9D34-E63752C57B23}" destId="{BF756B03-D654-4D79-AE2A-E7A1B650EC48}" srcOrd="4" destOrd="0" presId="urn:microsoft.com/office/officeart/2008/layout/VerticalCurvedList"/>
    <dgm:cxn modelId="{FD39EBD0-28BE-49E3-AFDA-79AFBF042501}" type="presParOf" srcId="{BF756B03-D654-4D79-AE2A-E7A1B650EC48}" destId="{F59DFC7D-4D39-45B6-87A4-E39BA7113A55}" srcOrd="0" destOrd="0" presId="urn:microsoft.com/office/officeart/2008/layout/VerticalCurvedList"/>
    <dgm:cxn modelId="{28827E97-A376-42DC-8456-846146A5CC95}" type="presParOf" srcId="{CCF0F101-7E77-438E-9D34-E63752C57B23}" destId="{56DCA565-9CAC-4B3A-A40C-B845A5AE28CA}" srcOrd="5" destOrd="0" presId="urn:microsoft.com/office/officeart/2008/layout/VerticalCurvedList"/>
    <dgm:cxn modelId="{FFF6958B-B141-41F8-92AE-784426D21ADE}" type="presParOf" srcId="{CCF0F101-7E77-438E-9D34-E63752C57B23}" destId="{085F9881-9CF9-4C15-96F6-7CA5778D4AF8}" srcOrd="6" destOrd="0" presId="urn:microsoft.com/office/officeart/2008/layout/VerticalCurvedList"/>
    <dgm:cxn modelId="{1AA59ED0-0921-4902-8CD1-431E35811A8A}" type="presParOf" srcId="{085F9881-9CF9-4C15-96F6-7CA5778D4AF8}" destId="{2B8DFFFA-5648-4E29-A616-52540021E79A}" srcOrd="0" destOrd="0" presId="urn:microsoft.com/office/officeart/2008/layout/VerticalCurvedList"/>
    <dgm:cxn modelId="{BC89BEC2-D5FE-4248-915C-8071AF863711}" type="presParOf" srcId="{CCF0F101-7E77-438E-9D34-E63752C57B23}" destId="{1F82D1C8-44C4-4445-A6BB-6C23F8E83FA8}" srcOrd="7" destOrd="0" presId="urn:microsoft.com/office/officeart/2008/layout/VerticalCurvedList"/>
    <dgm:cxn modelId="{E0D15823-88F8-4710-AEB2-419685E360B9}" type="presParOf" srcId="{CCF0F101-7E77-438E-9D34-E63752C57B23}" destId="{DA92DF50-9EAE-465B-9011-9A5ACF00601F}" srcOrd="8" destOrd="0" presId="urn:microsoft.com/office/officeart/2008/layout/VerticalCurvedList"/>
    <dgm:cxn modelId="{C5B8E269-28D0-4FE8-B52E-74D2E4396B7F}" type="presParOf" srcId="{DA92DF50-9EAE-465B-9011-9A5ACF00601F}" destId="{992C661D-9885-4245-8F52-38AA548C3C53}" srcOrd="0" destOrd="0" presId="urn:microsoft.com/office/officeart/2008/layout/VerticalCurvedList"/>
    <dgm:cxn modelId="{8B8A469A-C2C5-4EC7-AE5C-069F1AD1FEA4}" type="presParOf" srcId="{CCF0F101-7E77-438E-9D34-E63752C57B23}" destId="{33F0A95C-349C-4400-A804-534BDC480B9F}" srcOrd="9" destOrd="0" presId="urn:microsoft.com/office/officeart/2008/layout/VerticalCurvedList"/>
    <dgm:cxn modelId="{E2CA899C-4CBF-45AB-97C8-D2DC8A2A14C7}" type="presParOf" srcId="{CCF0F101-7E77-438E-9D34-E63752C57B23}" destId="{786EA271-3D9F-4C9E-BE9F-BA75E0EE309B}" srcOrd="10" destOrd="0" presId="urn:microsoft.com/office/officeart/2008/layout/VerticalCurvedList"/>
    <dgm:cxn modelId="{C61D0AEF-1C87-4A12-A3AE-7B907B033F91}" type="presParOf" srcId="{786EA271-3D9F-4C9E-BE9F-BA75E0EE309B}" destId="{1097204B-7E4C-4310-823B-78E293F7353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27ABA0-88DD-40B8-8EC4-2FAA1CC61A96}" type="doc">
      <dgm:prSet loTypeId="urn:microsoft.com/office/officeart/2005/8/layout/process1" loCatId="process" qsTypeId="urn:microsoft.com/office/officeart/2005/8/quickstyle/simple1" qsCatId="simple" csTypeId="urn:microsoft.com/office/officeart/2005/8/colors/accent1_2" csCatId="accent1" phldr="1"/>
      <dgm:spPr/>
    </dgm:pt>
    <dgm:pt modelId="{196F0177-34BE-4C9C-809B-4C076997B466}">
      <dgm:prSet phldrT="[Text]" custT="1"/>
      <dgm:spPr>
        <a:solidFill>
          <a:srgbClr val="7030A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800" dirty="0">
              <a:solidFill>
                <a:srgbClr val="ED7D31">
                  <a:lumMod val="40000"/>
                  <a:lumOff val="60000"/>
                </a:srgbClr>
              </a:solidFill>
            </a:rPr>
            <a:t>Universal Library Offer National Lead</a:t>
          </a:r>
        </a:p>
        <a:p>
          <a:pPr marL="0" lvl="0" defTabSz="2444750">
            <a:lnSpc>
              <a:spcPct val="90000"/>
            </a:lnSpc>
            <a:spcBef>
              <a:spcPct val="0"/>
            </a:spcBef>
            <a:spcAft>
              <a:spcPct val="35000"/>
            </a:spcAft>
          </a:pPr>
          <a:endParaRPr lang="en-GB" sz="3600" dirty="0"/>
        </a:p>
      </dgm:t>
    </dgm:pt>
    <dgm:pt modelId="{43BB7531-1FA2-4120-947C-A1B7C846F50E}" type="parTrans" cxnId="{857DF735-CE0F-47C9-B1B4-B829EC29193E}">
      <dgm:prSet/>
      <dgm:spPr/>
      <dgm:t>
        <a:bodyPr/>
        <a:lstStyle/>
        <a:p>
          <a:endParaRPr lang="en-GB"/>
        </a:p>
      </dgm:t>
    </dgm:pt>
    <dgm:pt modelId="{22B74B86-686C-4D8E-A28D-464BBF8B519F}" type="sibTrans" cxnId="{857DF735-CE0F-47C9-B1B4-B829EC29193E}">
      <dgm:prSet/>
      <dgm:spPr>
        <a:solidFill>
          <a:schemeClr val="accent4"/>
        </a:solidFill>
      </dgm:spPr>
      <dgm:t>
        <a:bodyPr/>
        <a:lstStyle/>
        <a:p>
          <a:endParaRPr lang="en-GB"/>
        </a:p>
      </dgm:t>
    </dgm:pt>
    <dgm:pt modelId="{04EEEA88-A21D-430B-9D8A-244D30D3BF22}">
      <dgm:prSet phldrT="[Text]" custT="1"/>
      <dgm:spPr>
        <a:solidFill>
          <a:srgbClr val="7030A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800" dirty="0">
              <a:solidFill>
                <a:srgbClr val="ED7D31">
                  <a:lumMod val="40000"/>
                  <a:lumOff val="60000"/>
                </a:srgbClr>
              </a:solidFill>
              <a:latin typeface="+mn-lt"/>
              <a:ea typeface="+mn-ea"/>
              <a:cs typeface="+mn-cs"/>
            </a:rPr>
            <a:t>Regional Representative</a:t>
          </a:r>
        </a:p>
        <a:p>
          <a:pPr marL="0" lvl="0" defTabSz="2444750">
            <a:lnSpc>
              <a:spcPct val="90000"/>
            </a:lnSpc>
            <a:spcBef>
              <a:spcPct val="0"/>
            </a:spcBef>
            <a:spcAft>
              <a:spcPct val="35000"/>
            </a:spcAft>
            <a:buNone/>
          </a:pPr>
          <a:endParaRPr lang="en-GB" sz="3600" dirty="0"/>
        </a:p>
      </dgm:t>
    </dgm:pt>
    <dgm:pt modelId="{088CCA7D-33F0-450D-98BA-F3D10F1D502A}" type="parTrans" cxnId="{CDDFA9E4-64D6-409A-9FEE-8A5DBB79E564}">
      <dgm:prSet/>
      <dgm:spPr/>
      <dgm:t>
        <a:bodyPr/>
        <a:lstStyle/>
        <a:p>
          <a:endParaRPr lang="en-GB"/>
        </a:p>
      </dgm:t>
    </dgm:pt>
    <dgm:pt modelId="{88646433-6CF3-4B94-BE99-74F744226B5D}" type="sibTrans" cxnId="{CDDFA9E4-64D6-409A-9FEE-8A5DBB79E564}">
      <dgm:prSet/>
      <dgm:spPr>
        <a:solidFill>
          <a:schemeClr val="accent4"/>
        </a:solidFill>
      </dgm:spPr>
      <dgm:t>
        <a:bodyPr/>
        <a:lstStyle/>
        <a:p>
          <a:endParaRPr lang="en-GB"/>
        </a:p>
      </dgm:t>
    </dgm:pt>
    <dgm:pt modelId="{85059C9F-E5FE-4420-A166-64B5A4BB6D65}">
      <dgm:prSet phldrT="[Text]" custT="1"/>
      <dgm:spPr>
        <a:solidFill>
          <a:srgbClr val="7030A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800" dirty="0">
              <a:solidFill>
                <a:srgbClr val="ED7D31">
                  <a:lumMod val="40000"/>
                  <a:lumOff val="60000"/>
                </a:srgbClr>
              </a:solidFill>
            </a:rPr>
            <a:t>Library Service Champion</a:t>
          </a:r>
          <a:endParaRPr lang="en-GB" sz="2800" dirty="0"/>
        </a:p>
        <a:p>
          <a:pPr marL="0" lvl="0" defTabSz="1200150">
            <a:lnSpc>
              <a:spcPct val="90000"/>
            </a:lnSpc>
            <a:spcBef>
              <a:spcPct val="0"/>
            </a:spcBef>
            <a:spcAft>
              <a:spcPct val="35000"/>
            </a:spcAft>
            <a:buNone/>
          </a:pPr>
          <a:endParaRPr lang="en-GB" sz="3600" dirty="0"/>
        </a:p>
      </dgm:t>
    </dgm:pt>
    <dgm:pt modelId="{60A6629C-EE78-464D-8D64-C89CD071856D}" type="parTrans" cxnId="{8BE29898-09A9-4ACB-811F-803670A53ADA}">
      <dgm:prSet/>
      <dgm:spPr/>
      <dgm:t>
        <a:bodyPr/>
        <a:lstStyle/>
        <a:p>
          <a:endParaRPr lang="en-GB"/>
        </a:p>
      </dgm:t>
    </dgm:pt>
    <dgm:pt modelId="{D7B10449-3225-4A0E-8F4F-1FC16221723C}" type="sibTrans" cxnId="{8BE29898-09A9-4ACB-811F-803670A53ADA}">
      <dgm:prSet/>
      <dgm:spPr/>
      <dgm:t>
        <a:bodyPr/>
        <a:lstStyle/>
        <a:p>
          <a:endParaRPr lang="en-GB"/>
        </a:p>
      </dgm:t>
    </dgm:pt>
    <dgm:pt modelId="{F9FBA906-C332-4A83-9CC9-1753C92153A2}" type="pres">
      <dgm:prSet presAssocID="{B627ABA0-88DD-40B8-8EC4-2FAA1CC61A96}" presName="Name0" presStyleCnt="0">
        <dgm:presLayoutVars>
          <dgm:dir/>
          <dgm:resizeHandles val="exact"/>
        </dgm:presLayoutVars>
      </dgm:prSet>
      <dgm:spPr/>
    </dgm:pt>
    <dgm:pt modelId="{A628D114-BCB5-4B18-B18D-EECF26169E84}" type="pres">
      <dgm:prSet presAssocID="{196F0177-34BE-4C9C-809B-4C076997B466}" presName="node" presStyleLbl="node1" presStyleIdx="0" presStyleCnt="3" custLinFactNeighborX="-2028" custLinFactNeighborY="734">
        <dgm:presLayoutVars>
          <dgm:bulletEnabled val="1"/>
        </dgm:presLayoutVars>
      </dgm:prSet>
      <dgm:spPr/>
    </dgm:pt>
    <dgm:pt modelId="{08D46189-0F52-4EAA-8AD8-D6EA3F3B9A6B}" type="pres">
      <dgm:prSet presAssocID="{22B74B86-686C-4D8E-A28D-464BBF8B519F}" presName="sibTrans" presStyleLbl="sibTrans2D1" presStyleIdx="0" presStyleCnt="2" custScaleX="155824"/>
      <dgm:spPr>
        <a:prstGeom prst="leftRightArrow">
          <a:avLst/>
        </a:prstGeom>
      </dgm:spPr>
    </dgm:pt>
    <dgm:pt modelId="{7A517D90-93F0-43D3-A6DE-E77E49BA1493}" type="pres">
      <dgm:prSet presAssocID="{22B74B86-686C-4D8E-A28D-464BBF8B519F}" presName="connectorText" presStyleLbl="sibTrans2D1" presStyleIdx="0" presStyleCnt="2"/>
      <dgm:spPr/>
    </dgm:pt>
    <dgm:pt modelId="{19A1195C-B0EE-498B-8937-CA2EC92E95C6}" type="pres">
      <dgm:prSet presAssocID="{04EEEA88-A21D-430B-9D8A-244D30D3BF22}" presName="node" presStyleLbl="node1" presStyleIdx="1" presStyleCnt="3">
        <dgm:presLayoutVars>
          <dgm:bulletEnabled val="1"/>
        </dgm:presLayoutVars>
      </dgm:prSet>
      <dgm:spPr/>
    </dgm:pt>
    <dgm:pt modelId="{C08E982E-405E-4E4D-AD95-DB9053DD19DA}" type="pres">
      <dgm:prSet presAssocID="{88646433-6CF3-4B94-BE99-74F744226B5D}" presName="sibTrans" presStyleLbl="sibTrans2D1" presStyleIdx="1" presStyleCnt="2" custScaleX="151169"/>
      <dgm:spPr>
        <a:prstGeom prst="leftRightArrow">
          <a:avLst/>
        </a:prstGeom>
      </dgm:spPr>
    </dgm:pt>
    <dgm:pt modelId="{B6652390-CFE9-4308-84F7-33BCF275F8E9}" type="pres">
      <dgm:prSet presAssocID="{88646433-6CF3-4B94-BE99-74F744226B5D}" presName="connectorText" presStyleLbl="sibTrans2D1" presStyleIdx="1" presStyleCnt="2"/>
      <dgm:spPr/>
    </dgm:pt>
    <dgm:pt modelId="{EEFDBE8F-F41D-49FC-9203-53ABC604526F}" type="pres">
      <dgm:prSet presAssocID="{85059C9F-E5FE-4420-A166-64B5A4BB6D65}" presName="node" presStyleLbl="node1" presStyleIdx="2" presStyleCnt="3">
        <dgm:presLayoutVars>
          <dgm:bulletEnabled val="1"/>
        </dgm:presLayoutVars>
      </dgm:prSet>
      <dgm:spPr/>
    </dgm:pt>
  </dgm:ptLst>
  <dgm:cxnLst>
    <dgm:cxn modelId="{81F49524-6135-4113-810A-457CC68FE972}" type="presOf" srcId="{22B74B86-686C-4D8E-A28D-464BBF8B519F}" destId="{08D46189-0F52-4EAA-8AD8-D6EA3F3B9A6B}" srcOrd="0" destOrd="0" presId="urn:microsoft.com/office/officeart/2005/8/layout/process1"/>
    <dgm:cxn modelId="{857DF735-CE0F-47C9-B1B4-B829EC29193E}" srcId="{B627ABA0-88DD-40B8-8EC4-2FAA1CC61A96}" destId="{196F0177-34BE-4C9C-809B-4C076997B466}" srcOrd="0" destOrd="0" parTransId="{43BB7531-1FA2-4120-947C-A1B7C846F50E}" sibTransId="{22B74B86-686C-4D8E-A28D-464BBF8B519F}"/>
    <dgm:cxn modelId="{09AEA75F-E20A-419F-B787-9B492DDD6FD0}" type="presOf" srcId="{22B74B86-686C-4D8E-A28D-464BBF8B519F}" destId="{7A517D90-93F0-43D3-A6DE-E77E49BA1493}" srcOrd="1" destOrd="0" presId="urn:microsoft.com/office/officeart/2005/8/layout/process1"/>
    <dgm:cxn modelId="{65148E61-2E14-49D0-8FF3-5EDC62041E26}" type="presOf" srcId="{B627ABA0-88DD-40B8-8EC4-2FAA1CC61A96}" destId="{F9FBA906-C332-4A83-9CC9-1753C92153A2}" srcOrd="0" destOrd="0" presId="urn:microsoft.com/office/officeart/2005/8/layout/process1"/>
    <dgm:cxn modelId="{B6A83176-0DE6-4A06-AC05-FFC84D5C9675}" type="presOf" srcId="{88646433-6CF3-4B94-BE99-74F744226B5D}" destId="{B6652390-CFE9-4308-84F7-33BCF275F8E9}" srcOrd="1" destOrd="0" presId="urn:microsoft.com/office/officeart/2005/8/layout/process1"/>
    <dgm:cxn modelId="{8BE29898-09A9-4ACB-811F-803670A53ADA}" srcId="{B627ABA0-88DD-40B8-8EC4-2FAA1CC61A96}" destId="{85059C9F-E5FE-4420-A166-64B5A4BB6D65}" srcOrd="2" destOrd="0" parTransId="{60A6629C-EE78-464D-8D64-C89CD071856D}" sibTransId="{D7B10449-3225-4A0E-8F4F-1FC16221723C}"/>
    <dgm:cxn modelId="{A57804A4-9C08-4209-8CEE-648F1DB1FD68}" type="presOf" srcId="{85059C9F-E5FE-4420-A166-64B5A4BB6D65}" destId="{EEFDBE8F-F41D-49FC-9203-53ABC604526F}" srcOrd="0" destOrd="0" presId="urn:microsoft.com/office/officeart/2005/8/layout/process1"/>
    <dgm:cxn modelId="{932F85AD-859D-4674-9EA7-0F0E43892BD5}" type="presOf" srcId="{196F0177-34BE-4C9C-809B-4C076997B466}" destId="{A628D114-BCB5-4B18-B18D-EECF26169E84}" srcOrd="0" destOrd="0" presId="urn:microsoft.com/office/officeart/2005/8/layout/process1"/>
    <dgm:cxn modelId="{714662AE-6C11-418E-88FE-11803FA5B7A3}" type="presOf" srcId="{04EEEA88-A21D-430B-9D8A-244D30D3BF22}" destId="{19A1195C-B0EE-498B-8937-CA2EC92E95C6}" srcOrd="0" destOrd="0" presId="urn:microsoft.com/office/officeart/2005/8/layout/process1"/>
    <dgm:cxn modelId="{CDDFA9E4-64D6-409A-9FEE-8A5DBB79E564}" srcId="{B627ABA0-88DD-40B8-8EC4-2FAA1CC61A96}" destId="{04EEEA88-A21D-430B-9D8A-244D30D3BF22}" srcOrd="1" destOrd="0" parTransId="{088CCA7D-33F0-450D-98BA-F3D10F1D502A}" sibTransId="{88646433-6CF3-4B94-BE99-74F744226B5D}"/>
    <dgm:cxn modelId="{C8D435EF-915F-4955-BEF0-D0A2F11FCF0C}" type="presOf" srcId="{88646433-6CF3-4B94-BE99-74F744226B5D}" destId="{C08E982E-405E-4E4D-AD95-DB9053DD19DA}" srcOrd="0" destOrd="0" presId="urn:microsoft.com/office/officeart/2005/8/layout/process1"/>
    <dgm:cxn modelId="{ADC75534-8F52-41FA-855B-6828376CC72B}" type="presParOf" srcId="{F9FBA906-C332-4A83-9CC9-1753C92153A2}" destId="{A628D114-BCB5-4B18-B18D-EECF26169E84}" srcOrd="0" destOrd="0" presId="urn:microsoft.com/office/officeart/2005/8/layout/process1"/>
    <dgm:cxn modelId="{F985AE6B-C796-4865-AB97-07510BDF1C12}" type="presParOf" srcId="{F9FBA906-C332-4A83-9CC9-1753C92153A2}" destId="{08D46189-0F52-4EAA-8AD8-D6EA3F3B9A6B}" srcOrd="1" destOrd="0" presId="urn:microsoft.com/office/officeart/2005/8/layout/process1"/>
    <dgm:cxn modelId="{CF27392D-B518-4CCB-B073-9EA69C88B726}" type="presParOf" srcId="{08D46189-0F52-4EAA-8AD8-D6EA3F3B9A6B}" destId="{7A517D90-93F0-43D3-A6DE-E77E49BA1493}" srcOrd="0" destOrd="0" presId="urn:microsoft.com/office/officeart/2005/8/layout/process1"/>
    <dgm:cxn modelId="{A1E55784-D37F-463B-A4F8-4B214C0C2D58}" type="presParOf" srcId="{F9FBA906-C332-4A83-9CC9-1753C92153A2}" destId="{19A1195C-B0EE-498B-8937-CA2EC92E95C6}" srcOrd="2" destOrd="0" presId="urn:microsoft.com/office/officeart/2005/8/layout/process1"/>
    <dgm:cxn modelId="{A1A28216-5D35-45AE-A0B8-3D752A6B72D4}" type="presParOf" srcId="{F9FBA906-C332-4A83-9CC9-1753C92153A2}" destId="{C08E982E-405E-4E4D-AD95-DB9053DD19DA}" srcOrd="3" destOrd="0" presId="urn:microsoft.com/office/officeart/2005/8/layout/process1"/>
    <dgm:cxn modelId="{48E7A279-CCB1-4A64-9730-9BA79E959EA5}" type="presParOf" srcId="{C08E982E-405E-4E4D-AD95-DB9053DD19DA}" destId="{B6652390-CFE9-4308-84F7-33BCF275F8E9}" srcOrd="0" destOrd="0" presId="urn:microsoft.com/office/officeart/2005/8/layout/process1"/>
    <dgm:cxn modelId="{A1D19D36-C3F5-4BE1-B178-B6EA7B88BB01}" type="presParOf" srcId="{F9FBA906-C332-4A83-9CC9-1753C92153A2}" destId="{EEFDBE8F-F41D-49FC-9203-53ABC604526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960978-F6DD-4B33-89F5-8041EF8D0A1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65F9AA3-4903-43CE-BE3F-16E646EF8F76}">
      <dgm:prSet custT="1"/>
      <dgm:spPr/>
      <dgm:t>
        <a:bodyPr/>
        <a:lstStyle/>
        <a:p>
          <a:r>
            <a:rPr lang="en-GB" sz="1600" dirty="0">
              <a:solidFill>
                <a:schemeClr val="accent1"/>
              </a:solidFill>
              <a:latin typeface="Avenir LT Std 55 Roman" panose="020B0703020203020204" pitchFamily="34" charset="0"/>
            </a:rPr>
            <a:t>To set the strategic direction and demonstrate how the service will meet local outcomes</a:t>
          </a:r>
          <a:endParaRPr lang="en-US" sz="1600" dirty="0">
            <a:solidFill>
              <a:schemeClr val="accent1"/>
            </a:solidFill>
            <a:latin typeface="Avenir LT Std 55 Roman" panose="020B0703020203020204" pitchFamily="34" charset="0"/>
          </a:endParaRPr>
        </a:p>
      </dgm:t>
    </dgm:pt>
    <dgm:pt modelId="{6F992C1A-55DD-49DC-9538-DCE4363B32C7}" type="parTrans" cxnId="{1A085D67-45A2-4511-A764-05A23A27B4A0}">
      <dgm:prSet/>
      <dgm:spPr/>
      <dgm:t>
        <a:bodyPr/>
        <a:lstStyle/>
        <a:p>
          <a:endParaRPr lang="en-US"/>
        </a:p>
      </dgm:t>
    </dgm:pt>
    <dgm:pt modelId="{47B259FB-1444-40C3-8EB5-D85BEFEE8216}" type="sibTrans" cxnId="{1A085D67-45A2-4511-A764-05A23A27B4A0}">
      <dgm:prSet/>
      <dgm:spPr/>
      <dgm:t>
        <a:bodyPr/>
        <a:lstStyle/>
        <a:p>
          <a:endParaRPr lang="en-US"/>
        </a:p>
      </dgm:t>
    </dgm:pt>
    <dgm:pt modelId="{2CE6DCE6-6D56-499D-8E78-AF689954F887}">
      <dgm:prSet/>
      <dgm:spPr/>
      <dgm:t>
        <a:bodyPr/>
        <a:lstStyle/>
        <a:p>
          <a:r>
            <a:rPr lang="en-GB" dirty="0">
              <a:solidFill>
                <a:schemeClr val="accent4"/>
              </a:solidFill>
              <a:latin typeface="Avenir LT Std 55 Roman" panose="020B0703020203020204" pitchFamily="34" charset="0"/>
            </a:rPr>
            <a:t>For advocacy: A straightforward way to explain and potentially safeguard the library service to colleagues, directors and politicians</a:t>
          </a:r>
          <a:endParaRPr lang="en-US" dirty="0">
            <a:solidFill>
              <a:schemeClr val="accent4"/>
            </a:solidFill>
            <a:latin typeface="Avenir LT Std 55 Roman" panose="020B0703020203020204" pitchFamily="34" charset="0"/>
          </a:endParaRPr>
        </a:p>
      </dgm:t>
    </dgm:pt>
    <dgm:pt modelId="{F9E34C69-FFBA-4B79-BF32-2E2CEE020D8B}" type="parTrans" cxnId="{ACD46B4B-856A-4F3B-8164-79AB56B17665}">
      <dgm:prSet/>
      <dgm:spPr/>
      <dgm:t>
        <a:bodyPr/>
        <a:lstStyle/>
        <a:p>
          <a:endParaRPr lang="en-US"/>
        </a:p>
      </dgm:t>
    </dgm:pt>
    <dgm:pt modelId="{3A00BED7-C66A-4AA1-A374-A963821148E3}" type="sibTrans" cxnId="{ACD46B4B-856A-4F3B-8164-79AB56B17665}">
      <dgm:prSet/>
      <dgm:spPr/>
      <dgm:t>
        <a:bodyPr/>
        <a:lstStyle/>
        <a:p>
          <a:endParaRPr lang="en-US"/>
        </a:p>
      </dgm:t>
    </dgm:pt>
    <dgm:pt modelId="{7811646A-63F1-4590-99B2-3BB25D89DA43}">
      <dgm:prSet custT="1"/>
      <dgm:spPr/>
      <dgm:t>
        <a:bodyPr/>
        <a:lstStyle/>
        <a:p>
          <a:r>
            <a:rPr lang="en-GB" sz="1600" dirty="0">
              <a:solidFill>
                <a:schemeClr val="accent3"/>
              </a:solidFill>
              <a:latin typeface="Avenir LT Std 55 Roman" panose="020B0703020203020204" pitchFamily="34" charset="0"/>
            </a:rPr>
            <a:t>To design a structure for the service </a:t>
          </a:r>
          <a:endParaRPr lang="en-US" sz="1600" dirty="0">
            <a:solidFill>
              <a:schemeClr val="accent3"/>
            </a:solidFill>
            <a:latin typeface="Avenir LT Std 55 Roman" panose="020B0703020203020204" pitchFamily="34" charset="0"/>
          </a:endParaRPr>
        </a:p>
      </dgm:t>
    </dgm:pt>
    <dgm:pt modelId="{DCD7F052-6C6D-480C-8064-FA76E47E7194}" type="parTrans" cxnId="{4B5C2652-7364-4CD2-AB46-ADBB88C4CBFF}">
      <dgm:prSet/>
      <dgm:spPr/>
      <dgm:t>
        <a:bodyPr/>
        <a:lstStyle/>
        <a:p>
          <a:endParaRPr lang="en-US"/>
        </a:p>
      </dgm:t>
    </dgm:pt>
    <dgm:pt modelId="{B364DF0C-9222-491E-A668-3B112B40EF44}" type="sibTrans" cxnId="{4B5C2652-7364-4CD2-AB46-ADBB88C4CBFF}">
      <dgm:prSet/>
      <dgm:spPr/>
      <dgm:t>
        <a:bodyPr/>
        <a:lstStyle/>
        <a:p>
          <a:endParaRPr lang="en-US"/>
        </a:p>
      </dgm:t>
    </dgm:pt>
    <dgm:pt modelId="{685B9757-CC22-4A55-A323-D42143B5C9C8}">
      <dgm:prSet custT="1"/>
      <dgm:spPr/>
      <dgm:t>
        <a:bodyPr/>
        <a:lstStyle/>
        <a:p>
          <a:r>
            <a:rPr lang="en-GB" sz="1400" dirty="0">
              <a:solidFill>
                <a:schemeClr val="accent6"/>
              </a:solidFill>
              <a:latin typeface="Avenir LT Std 55 Roman" panose="020B0703020203020204" pitchFamily="34" charset="0"/>
            </a:rPr>
            <a:t>To plan workforce </a:t>
          </a:r>
          <a:r>
            <a:rPr lang="en-GB" sz="1600" dirty="0">
              <a:solidFill>
                <a:schemeClr val="accent6"/>
              </a:solidFill>
              <a:latin typeface="Avenir LT Std 55 Roman" panose="020B0703020203020204" pitchFamily="34" charset="0"/>
            </a:rPr>
            <a:t>development</a:t>
          </a:r>
          <a:endParaRPr lang="en-US" sz="1600" dirty="0">
            <a:solidFill>
              <a:schemeClr val="accent6"/>
            </a:solidFill>
            <a:latin typeface="Avenir LT Std 55 Roman" panose="020B0703020203020204" pitchFamily="34" charset="0"/>
          </a:endParaRPr>
        </a:p>
      </dgm:t>
    </dgm:pt>
    <dgm:pt modelId="{B280A309-6EB2-4EE5-B976-74B8EE1E030B}" type="parTrans" cxnId="{812FAD51-3E5F-4D4B-A3D8-3FB24A99FD9A}">
      <dgm:prSet/>
      <dgm:spPr/>
      <dgm:t>
        <a:bodyPr/>
        <a:lstStyle/>
        <a:p>
          <a:endParaRPr lang="en-US"/>
        </a:p>
      </dgm:t>
    </dgm:pt>
    <dgm:pt modelId="{B0772A54-61F1-4EBE-BE6C-73C314EE4DB8}" type="sibTrans" cxnId="{812FAD51-3E5F-4D4B-A3D8-3FB24A99FD9A}">
      <dgm:prSet/>
      <dgm:spPr/>
      <dgm:t>
        <a:bodyPr/>
        <a:lstStyle/>
        <a:p>
          <a:endParaRPr lang="en-US"/>
        </a:p>
      </dgm:t>
    </dgm:pt>
    <dgm:pt modelId="{62C2FDA9-232E-4B8B-973F-3C0062096529}">
      <dgm:prSet custT="1"/>
      <dgm:spPr/>
      <dgm:t>
        <a:bodyPr/>
        <a:lstStyle/>
        <a:p>
          <a:r>
            <a:rPr lang="en-GB" sz="1600" dirty="0">
              <a:solidFill>
                <a:schemeClr val="accent5"/>
              </a:solidFill>
              <a:latin typeface="Avenir LT Std 55 Roman" panose="020B0703020203020204" pitchFamily="34" charset="0"/>
            </a:rPr>
            <a:t>To identify and build local partnerships</a:t>
          </a:r>
          <a:endParaRPr lang="en-US" sz="1600" dirty="0">
            <a:solidFill>
              <a:schemeClr val="accent5"/>
            </a:solidFill>
            <a:latin typeface="Avenir LT Std 55 Roman" panose="020B0703020203020204" pitchFamily="34" charset="0"/>
          </a:endParaRPr>
        </a:p>
      </dgm:t>
    </dgm:pt>
    <dgm:pt modelId="{0DCE3CAC-2097-4174-934A-769B2D5B57CD}" type="parTrans" cxnId="{B7A9E499-0B5D-43B6-AD3D-68D98B794177}">
      <dgm:prSet/>
      <dgm:spPr/>
      <dgm:t>
        <a:bodyPr/>
        <a:lstStyle/>
        <a:p>
          <a:endParaRPr lang="en-US"/>
        </a:p>
      </dgm:t>
    </dgm:pt>
    <dgm:pt modelId="{8EE13A3A-BD81-4954-9C51-266160B4201F}" type="sibTrans" cxnId="{B7A9E499-0B5D-43B6-AD3D-68D98B794177}">
      <dgm:prSet/>
      <dgm:spPr/>
      <dgm:t>
        <a:bodyPr/>
        <a:lstStyle/>
        <a:p>
          <a:endParaRPr lang="en-US"/>
        </a:p>
      </dgm:t>
    </dgm:pt>
    <dgm:pt modelId="{4B0AA828-B39D-4486-A1FC-F12E6E331294}">
      <dgm:prSet custT="1"/>
      <dgm:spPr/>
      <dgm:t>
        <a:bodyPr/>
        <a:lstStyle/>
        <a:p>
          <a:r>
            <a:rPr lang="en-GB" sz="1600" dirty="0">
              <a:solidFill>
                <a:schemeClr val="accent1"/>
              </a:solidFill>
              <a:latin typeface="Avenir LT Std 55 Roman" panose="020B0703020203020204" pitchFamily="34" charset="0"/>
            </a:rPr>
            <a:t>For funding applications and proposals</a:t>
          </a:r>
          <a:endParaRPr lang="en-US" sz="1600" dirty="0">
            <a:solidFill>
              <a:schemeClr val="accent1"/>
            </a:solidFill>
            <a:latin typeface="Avenir LT Std 55 Roman" panose="020B0703020203020204" pitchFamily="34" charset="0"/>
          </a:endParaRPr>
        </a:p>
      </dgm:t>
    </dgm:pt>
    <dgm:pt modelId="{96BD783B-6109-4CF1-A18A-F70F01443DFF}" type="parTrans" cxnId="{E5217552-10AF-4630-B85F-003054755127}">
      <dgm:prSet/>
      <dgm:spPr/>
      <dgm:t>
        <a:bodyPr/>
        <a:lstStyle/>
        <a:p>
          <a:endParaRPr lang="en-US"/>
        </a:p>
      </dgm:t>
    </dgm:pt>
    <dgm:pt modelId="{C429EB15-8C60-41CD-9FBC-554CA3F968BA}" type="sibTrans" cxnId="{E5217552-10AF-4630-B85F-003054755127}">
      <dgm:prSet/>
      <dgm:spPr/>
      <dgm:t>
        <a:bodyPr/>
        <a:lstStyle/>
        <a:p>
          <a:endParaRPr lang="en-US"/>
        </a:p>
      </dgm:t>
    </dgm:pt>
    <dgm:pt modelId="{FC719115-B461-4D82-B9D8-2C7F69A86538}">
      <dgm:prSet custT="1"/>
      <dgm:spPr/>
      <dgm:t>
        <a:bodyPr/>
        <a:lstStyle/>
        <a:p>
          <a:r>
            <a:rPr lang="en-GB" sz="1600" dirty="0">
              <a:solidFill>
                <a:schemeClr val="accent4"/>
              </a:solidFill>
              <a:latin typeface="Avenir LT Std 55 Roman" panose="020B0703020203020204" pitchFamily="34" charset="0"/>
            </a:rPr>
            <a:t>To plan your year</a:t>
          </a:r>
          <a:endParaRPr lang="en-US" sz="1600" dirty="0">
            <a:solidFill>
              <a:schemeClr val="accent4"/>
            </a:solidFill>
            <a:latin typeface="Avenir LT Std 55 Roman" panose="020B0703020203020204" pitchFamily="34" charset="0"/>
          </a:endParaRPr>
        </a:p>
      </dgm:t>
    </dgm:pt>
    <dgm:pt modelId="{6BD29A4E-29CA-4D6D-84FA-8DF97AB54EF1}" type="parTrans" cxnId="{47DB2CF6-66F6-4E23-904A-6967F0FF93F5}">
      <dgm:prSet/>
      <dgm:spPr/>
      <dgm:t>
        <a:bodyPr/>
        <a:lstStyle/>
        <a:p>
          <a:endParaRPr lang="en-US"/>
        </a:p>
      </dgm:t>
    </dgm:pt>
    <dgm:pt modelId="{CF28E70A-F378-4A5A-8F2C-B55F658DC4E1}" type="sibTrans" cxnId="{47DB2CF6-66F6-4E23-904A-6967F0FF93F5}">
      <dgm:prSet/>
      <dgm:spPr/>
      <dgm:t>
        <a:bodyPr/>
        <a:lstStyle/>
        <a:p>
          <a:endParaRPr lang="en-US"/>
        </a:p>
      </dgm:t>
    </dgm:pt>
    <dgm:pt modelId="{F2A3B43B-E04D-40BE-BBC8-CFA8D39B4D0E}">
      <dgm:prSet custT="1"/>
      <dgm:spPr/>
      <dgm:t>
        <a:bodyPr/>
        <a:lstStyle/>
        <a:p>
          <a:r>
            <a:rPr lang="en-GB" sz="1600" dirty="0">
              <a:solidFill>
                <a:schemeClr val="accent3"/>
              </a:solidFill>
              <a:latin typeface="Avenir LT Std 55 Roman" panose="020B0703020203020204" pitchFamily="34" charset="0"/>
            </a:rPr>
            <a:t>To review your service and compare it with others</a:t>
          </a:r>
          <a:endParaRPr lang="en-US" sz="1600" dirty="0">
            <a:solidFill>
              <a:schemeClr val="accent3"/>
            </a:solidFill>
            <a:latin typeface="Avenir LT Std 55 Roman" panose="020B0703020203020204" pitchFamily="34" charset="0"/>
          </a:endParaRPr>
        </a:p>
      </dgm:t>
    </dgm:pt>
    <dgm:pt modelId="{88938D99-E246-4430-94B4-CF9E143A36A2}" type="parTrans" cxnId="{5029FF02-5134-41C6-A00D-71B3365E4F35}">
      <dgm:prSet/>
      <dgm:spPr/>
      <dgm:t>
        <a:bodyPr/>
        <a:lstStyle/>
        <a:p>
          <a:endParaRPr lang="en-US"/>
        </a:p>
      </dgm:t>
    </dgm:pt>
    <dgm:pt modelId="{23FB9572-5B0C-41CE-A4B6-E4DB7BE1CDB2}" type="sibTrans" cxnId="{5029FF02-5134-41C6-A00D-71B3365E4F35}">
      <dgm:prSet/>
      <dgm:spPr/>
      <dgm:t>
        <a:bodyPr/>
        <a:lstStyle/>
        <a:p>
          <a:endParaRPr lang="en-US"/>
        </a:p>
      </dgm:t>
    </dgm:pt>
    <dgm:pt modelId="{42095B4C-1EB9-4118-AEBA-EE29BA376E33}" type="pres">
      <dgm:prSet presAssocID="{BE960978-F6DD-4B33-89F5-8041EF8D0A18}" presName="root" presStyleCnt="0">
        <dgm:presLayoutVars>
          <dgm:dir/>
          <dgm:resizeHandles val="exact"/>
        </dgm:presLayoutVars>
      </dgm:prSet>
      <dgm:spPr/>
    </dgm:pt>
    <dgm:pt modelId="{FDC9EA40-C9E2-4C66-8991-B51EF8F23FDA}" type="pres">
      <dgm:prSet presAssocID="{E65F9AA3-4903-43CE-BE3F-16E646EF8F76}" presName="compNode" presStyleCnt="0"/>
      <dgm:spPr/>
    </dgm:pt>
    <dgm:pt modelId="{46B724AD-9240-4211-826C-651C20393AE2}" type="pres">
      <dgm:prSet presAssocID="{E65F9AA3-4903-43CE-BE3F-16E646EF8F76}" presName="bgRect" presStyleLbl="bgShp" presStyleIdx="0" presStyleCnt="8"/>
      <dgm:spPr/>
    </dgm:pt>
    <dgm:pt modelId="{580BB173-2DAC-4B89-8162-7F715FFCFE6E}" type="pres">
      <dgm:prSet presAssocID="{E65F9AA3-4903-43CE-BE3F-16E646EF8F76}"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890B8908-7970-4020-8B59-33C276E77664}" type="pres">
      <dgm:prSet presAssocID="{E65F9AA3-4903-43CE-BE3F-16E646EF8F76}" presName="spaceRect" presStyleCnt="0"/>
      <dgm:spPr/>
    </dgm:pt>
    <dgm:pt modelId="{14666312-0B0B-4709-B441-B250AA4C6060}" type="pres">
      <dgm:prSet presAssocID="{E65F9AA3-4903-43CE-BE3F-16E646EF8F76}" presName="parTx" presStyleLbl="revTx" presStyleIdx="0" presStyleCnt="8">
        <dgm:presLayoutVars>
          <dgm:chMax val="0"/>
          <dgm:chPref val="0"/>
        </dgm:presLayoutVars>
      </dgm:prSet>
      <dgm:spPr/>
    </dgm:pt>
    <dgm:pt modelId="{E3B58F42-BC28-43C1-A284-52C7DDE5BCE4}" type="pres">
      <dgm:prSet presAssocID="{47B259FB-1444-40C3-8EB5-D85BEFEE8216}" presName="sibTrans" presStyleCnt="0"/>
      <dgm:spPr/>
    </dgm:pt>
    <dgm:pt modelId="{A9CECC83-5AF3-46E1-942F-201CA9983DCF}" type="pres">
      <dgm:prSet presAssocID="{2CE6DCE6-6D56-499D-8E78-AF689954F887}" presName="compNode" presStyleCnt="0"/>
      <dgm:spPr/>
    </dgm:pt>
    <dgm:pt modelId="{FCD7C28E-0676-40CA-8983-97936F3C1D49}" type="pres">
      <dgm:prSet presAssocID="{2CE6DCE6-6D56-499D-8E78-AF689954F887}" presName="bgRect" presStyleLbl="bgShp" presStyleIdx="1" presStyleCnt="8" custLinFactNeighborX="-37268" custLinFactNeighborY="2706"/>
      <dgm:spPr/>
    </dgm:pt>
    <dgm:pt modelId="{5681E1C6-6A07-42EE-B766-D7AE244574AC}" type="pres">
      <dgm:prSet presAssocID="{2CE6DCE6-6D56-499D-8E78-AF689954F887}"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7C6EB582-B4EB-40C4-B57D-6ED1CEB6274C}" type="pres">
      <dgm:prSet presAssocID="{2CE6DCE6-6D56-499D-8E78-AF689954F887}" presName="spaceRect" presStyleCnt="0"/>
      <dgm:spPr/>
    </dgm:pt>
    <dgm:pt modelId="{111C6AE1-7627-4FEC-80CB-1D22FB29E8FB}" type="pres">
      <dgm:prSet presAssocID="{2CE6DCE6-6D56-499D-8E78-AF689954F887}" presName="parTx" presStyleLbl="revTx" presStyleIdx="1" presStyleCnt="8">
        <dgm:presLayoutVars>
          <dgm:chMax val="0"/>
          <dgm:chPref val="0"/>
        </dgm:presLayoutVars>
      </dgm:prSet>
      <dgm:spPr/>
    </dgm:pt>
    <dgm:pt modelId="{69AE5F13-5B40-4743-A750-F11CE699F9AE}" type="pres">
      <dgm:prSet presAssocID="{3A00BED7-C66A-4AA1-A374-A963821148E3}" presName="sibTrans" presStyleCnt="0"/>
      <dgm:spPr/>
    </dgm:pt>
    <dgm:pt modelId="{47BD0710-7D1D-42B0-A724-74B5F6AD3E9F}" type="pres">
      <dgm:prSet presAssocID="{7811646A-63F1-4590-99B2-3BB25D89DA43}" presName="compNode" presStyleCnt="0"/>
      <dgm:spPr/>
    </dgm:pt>
    <dgm:pt modelId="{100F5C2A-7F11-4D45-8C5C-B36A2506FE84}" type="pres">
      <dgm:prSet presAssocID="{7811646A-63F1-4590-99B2-3BB25D89DA43}" presName="bgRect" presStyleLbl="bgShp" presStyleIdx="2" presStyleCnt="8"/>
      <dgm:spPr/>
    </dgm:pt>
    <dgm:pt modelId="{5D66ADBB-DCFE-480B-BC37-837A30613894}" type="pres">
      <dgm:prSet presAssocID="{7811646A-63F1-4590-99B2-3BB25D89DA43}"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53B178FF-8BD6-49A3-8B85-CA7595E18659}" type="pres">
      <dgm:prSet presAssocID="{7811646A-63F1-4590-99B2-3BB25D89DA43}" presName="spaceRect" presStyleCnt="0"/>
      <dgm:spPr/>
    </dgm:pt>
    <dgm:pt modelId="{32ED9997-150A-494F-AD3B-407EB860A4AF}" type="pres">
      <dgm:prSet presAssocID="{7811646A-63F1-4590-99B2-3BB25D89DA43}" presName="parTx" presStyleLbl="revTx" presStyleIdx="2" presStyleCnt="8">
        <dgm:presLayoutVars>
          <dgm:chMax val="0"/>
          <dgm:chPref val="0"/>
        </dgm:presLayoutVars>
      </dgm:prSet>
      <dgm:spPr/>
    </dgm:pt>
    <dgm:pt modelId="{0B5808A9-6430-4C6C-AF12-CEDD43BB3335}" type="pres">
      <dgm:prSet presAssocID="{B364DF0C-9222-491E-A668-3B112B40EF44}" presName="sibTrans" presStyleCnt="0"/>
      <dgm:spPr/>
    </dgm:pt>
    <dgm:pt modelId="{5A4186A6-4905-4DCD-9D53-C1850D9CF08C}" type="pres">
      <dgm:prSet presAssocID="{685B9757-CC22-4A55-A323-D42143B5C9C8}" presName="compNode" presStyleCnt="0"/>
      <dgm:spPr/>
    </dgm:pt>
    <dgm:pt modelId="{E79188A7-5747-4E7E-A6CA-CBD61EB2E160}" type="pres">
      <dgm:prSet presAssocID="{685B9757-CC22-4A55-A323-D42143B5C9C8}" presName="bgRect" presStyleLbl="bgShp" presStyleIdx="3" presStyleCnt="8"/>
      <dgm:spPr/>
    </dgm:pt>
    <dgm:pt modelId="{0A08A6A2-CD7F-4AB7-9CC3-96A67A89477E}" type="pres">
      <dgm:prSet presAssocID="{685B9757-CC22-4A55-A323-D42143B5C9C8}"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1372F53F-55F5-427D-852A-15BAAD182ACC}" type="pres">
      <dgm:prSet presAssocID="{685B9757-CC22-4A55-A323-D42143B5C9C8}" presName="spaceRect" presStyleCnt="0"/>
      <dgm:spPr/>
    </dgm:pt>
    <dgm:pt modelId="{D9DB7073-0FDC-475C-A9FE-D78F30128571}" type="pres">
      <dgm:prSet presAssocID="{685B9757-CC22-4A55-A323-D42143B5C9C8}" presName="parTx" presStyleLbl="revTx" presStyleIdx="3" presStyleCnt="8">
        <dgm:presLayoutVars>
          <dgm:chMax val="0"/>
          <dgm:chPref val="0"/>
        </dgm:presLayoutVars>
      </dgm:prSet>
      <dgm:spPr/>
    </dgm:pt>
    <dgm:pt modelId="{87409CDC-DA2C-42A4-AA5F-C36C14EEB699}" type="pres">
      <dgm:prSet presAssocID="{B0772A54-61F1-4EBE-BE6C-73C314EE4DB8}" presName="sibTrans" presStyleCnt="0"/>
      <dgm:spPr/>
    </dgm:pt>
    <dgm:pt modelId="{18F13639-558B-4471-A38B-9A87CB057F01}" type="pres">
      <dgm:prSet presAssocID="{62C2FDA9-232E-4B8B-973F-3C0062096529}" presName="compNode" presStyleCnt="0"/>
      <dgm:spPr/>
    </dgm:pt>
    <dgm:pt modelId="{2D850F40-85D5-46F1-800E-E9E1DCEEA348}" type="pres">
      <dgm:prSet presAssocID="{62C2FDA9-232E-4B8B-973F-3C0062096529}" presName="bgRect" presStyleLbl="bgShp" presStyleIdx="4" presStyleCnt="8"/>
      <dgm:spPr/>
    </dgm:pt>
    <dgm:pt modelId="{75DC90FC-0177-4808-AFE7-515D720EFD4F}" type="pres">
      <dgm:prSet presAssocID="{62C2FDA9-232E-4B8B-973F-3C006209652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C02AD9ED-CC09-4AA1-8321-177E446595DC}" type="pres">
      <dgm:prSet presAssocID="{62C2FDA9-232E-4B8B-973F-3C0062096529}" presName="spaceRect" presStyleCnt="0"/>
      <dgm:spPr/>
    </dgm:pt>
    <dgm:pt modelId="{60A9A2CC-6A26-4837-A01F-011B8C0C7DE2}" type="pres">
      <dgm:prSet presAssocID="{62C2FDA9-232E-4B8B-973F-3C0062096529}" presName="parTx" presStyleLbl="revTx" presStyleIdx="4" presStyleCnt="8">
        <dgm:presLayoutVars>
          <dgm:chMax val="0"/>
          <dgm:chPref val="0"/>
        </dgm:presLayoutVars>
      </dgm:prSet>
      <dgm:spPr/>
    </dgm:pt>
    <dgm:pt modelId="{F039B85C-EF29-408B-93E9-BF67CB8DD02F}" type="pres">
      <dgm:prSet presAssocID="{8EE13A3A-BD81-4954-9C51-266160B4201F}" presName="sibTrans" presStyleCnt="0"/>
      <dgm:spPr/>
    </dgm:pt>
    <dgm:pt modelId="{790A9193-4883-4D8B-8BD6-1C1FCDCBC811}" type="pres">
      <dgm:prSet presAssocID="{4B0AA828-B39D-4486-A1FC-F12E6E331294}" presName="compNode" presStyleCnt="0"/>
      <dgm:spPr/>
    </dgm:pt>
    <dgm:pt modelId="{2CFF74EE-FC03-4C7D-A021-79C3D7521374}" type="pres">
      <dgm:prSet presAssocID="{4B0AA828-B39D-4486-A1FC-F12E6E331294}" presName="bgRect" presStyleLbl="bgShp" presStyleIdx="5" presStyleCnt="8"/>
      <dgm:spPr/>
    </dgm:pt>
    <dgm:pt modelId="{25554A7B-4E7D-4E0E-98C1-DFF1DFEC2D75}" type="pres">
      <dgm:prSet presAssocID="{4B0AA828-B39D-4486-A1FC-F12E6E331294}"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iggy Bank"/>
        </a:ext>
      </dgm:extLst>
    </dgm:pt>
    <dgm:pt modelId="{1FE5764F-20F2-465B-84B4-870F52AEE832}" type="pres">
      <dgm:prSet presAssocID="{4B0AA828-B39D-4486-A1FC-F12E6E331294}" presName="spaceRect" presStyleCnt="0"/>
      <dgm:spPr/>
    </dgm:pt>
    <dgm:pt modelId="{05ACE022-E3BF-438E-9254-992F371C9540}" type="pres">
      <dgm:prSet presAssocID="{4B0AA828-B39D-4486-A1FC-F12E6E331294}" presName="parTx" presStyleLbl="revTx" presStyleIdx="5" presStyleCnt="8">
        <dgm:presLayoutVars>
          <dgm:chMax val="0"/>
          <dgm:chPref val="0"/>
        </dgm:presLayoutVars>
      </dgm:prSet>
      <dgm:spPr/>
    </dgm:pt>
    <dgm:pt modelId="{4984D514-A27C-40F3-B0C8-39A40AAC5806}" type="pres">
      <dgm:prSet presAssocID="{C429EB15-8C60-41CD-9FBC-554CA3F968BA}" presName="sibTrans" presStyleCnt="0"/>
      <dgm:spPr/>
    </dgm:pt>
    <dgm:pt modelId="{73380CAB-E23D-4B31-B4A0-4733721B96F6}" type="pres">
      <dgm:prSet presAssocID="{FC719115-B461-4D82-B9D8-2C7F69A86538}" presName="compNode" presStyleCnt="0"/>
      <dgm:spPr/>
    </dgm:pt>
    <dgm:pt modelId="{34D336B0-1B36-4083-9ACF-F3DFAD1880A0}" type="pres">
      <dgm:prSet presAssocID="{FC719115-B461-4D82-B9D8-2C7F69A86538}" presName="bgRect" presStyleLbl="bgShp" presStyleIdx="6" presStyleCnt="8"/>
      <dgm:spPr/>
    </dgm:pt>
    <dgm:pt modelId="{7F0E5944-C36E-4871-8A5B-CA06992E0D2D}" type="pres">
      <dgm:prSet presAssocID="{FC719115-B461-4D82-B9D8-2C7F69A86538}"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onthly calendar"/>
        </a:ext>
      </dgm:extLst>
    </dgm:pt>
    <dgm:pt modelId="{DE2679B2-960A-4E3F-B2C7-DD8E01CD5359}" type="pres">
      <dgm:prSet presAssocID="{FC719115-B461-4D82-B9D8-2C7F69A86538}" presName="spaceRect" presStyleCnt="0"/>
      <dgm:spPr/>
    </dgm:pt>
    <dgm:pt modelId="{4F5E2751-7B62-4DAA-A32E-F28863F2A82D}" type="pres">
      <dgm:prSet presAssocID="{FC719115-B461-4D82-B9D8-2C7F69A86538}" presName="parTx" presStyleLbl="revTx" presStyleIdx="6" presStyleCnt="8">
        <dgm:presLayoutVars>
          <dgm:chMax val="0"/>
          <dgm:chPref val="0"/>
        </dgm:presLayoutVars>
      </dgm:prSet>
      <dgm:spPr/>
    </dgm:pt>
    <dgm:pt modelId="{5E8B83B9-5515-4E08-899A-4B3959AC038E}" type="pres">
      <dgm:prSet presAssocID="{CF28E70A-F378-4A5A-8F2C-B55F658DC4E1}" presName="sibTrans" presStyleCnt="0"/>
      <dgm:spPr/>
    </dgm:pt>
    <dgm:pt modelId="{FFAE736A-2D6A-4D4F-84E0-2AD487A68D25}" type="pres">
      <dgm:prSet presAssocID="{F2A3B43B-E04D-40BE-BBC8-CFA8D39B4D0E}" presName="compNode" presStyleCnt="0"/>
      <dgm:spPr/>
    </dgm:pt>
    <dgm:pt modelId="{E7FD71E4-4D1B-4369-BDBB-49AD3FCCA309}" type="pres">
      <dgm:prSet presAssocID="{F2A3B43B-E04D-40BE-BBC8-CFA8D39B4D0E}" presName="bgRect" presStyleLbl="bgShp" presStyleIdx="7" presStyleCnt="8" custLinFactNeighborX="764" custLinFactNeighborY="-1070"/>
      <dgm:spPr/>
    </dgm:pt>
    <dgm:pt modelId="{54404D51-6838-4161-BF30-4F9B196457E4}" type="pres">
      <dgm:prSet presAssocID="{F2A3B43B-E04D-40BE-BBC8-CFA8D39B4D0E}"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Waiter"/>
        </a:ext>
      </dgm:extLst>
    </dgm:pt>
    <dgm:pt modelId="{8A2EAC75-8D6E-471C-B32C-89252A9E4E5E}" type="pres">
      <dgm:prSet presAssocID="{F2A3B43B-E04D-40BE-BBC8-CFA8D39B4D0E}" presName="spaceRect" presStyleCnt="0"/>
      <dgm:spPr/>
    </dgm:pt>
    <dgm:pt modelId="{CFBD7C20-D379-4C19-B48B-AD81444EF100}" type="pres">
      <dgm:prSet presAssocID="{F2A3B43B-E04D-40BE-BBC8-CFA8D39B4D0E}" presName="parTx" presStyleLbl="revTx" presStyleIdx="7" presStyleCnt="8">
        <dgm:presLayoutVars>
          <dgm:chMax val="0"/>
          <dgm:chPref val="0"/>
        </dgm:presLayoutVars>
      </dgm:prSet>
      <dgm:spPr/>
    </dgm:pt>
  </dgm:ptLst>
  <dgm:cxnLst>
    <dgm:cxn modelId="{7D923300-422B-41CA-87C2-2AE4971BE174}" type="presOf" srcId="{BE960978-F6DD-4B33-89F5-8041EF8D0A18}" destId="{42095B4C-1EB9-4118-AEBA-EE29BA376E33}" srcOrd="0" destOrd="0" presId="urn:microsoft.com/office/officeart/2018/2/layout/IconVerticalSolidList"/>
    <dgm:cxn modelId="{5029FF02-5134-41C6-A00D-71B3365E4F35}" srcId="{BE960978-F6DD-4B33-89F5-8041EF8D0A18}" destId="{F2A3B43B-E04D-40BE-BBC8-CFA8D39B4D0E}" srcOrd="7" destOrd="0" parTransId="{88938D99-E246-4430-94B4-CF9E143A36A2}" sibTransId="{23FB9572-5B0C-41CE-A4B6-E4DB7BE1CDB2}"/>
    <dgm:cxn modelId="{30957808-676E-431B-BA9C-BBDED86E9DFF}" type="presOf" srcId="{4B0AA828-B39D-4486-A1FC-F12E6E331294}" destId="{05ACE022-E3BF-438E-9254-992F371C9540}" srcOrd="0" destOrd="0" presId="urn:microsoft.com/office/officeart/2018/2/layout/IconVerticalSolidList"/>
    <dgm:cxn modelId="{FF29AD0A-A41C-472C-8B2C-9C3DED91EF27}" type="presOf" srcId="{62C2FDA9-232E-4B8B-973F-3C0062096529}" destId="{60A9A2CC-6A26-4837-A01F-011B8C0C7DE2}" srcOrd="0" destOrd="0" presId="urn:microsoft.com/office/officeart/2018/2/layout/IconVerticalSolidList"/>
    <dgm:cxn modelId="{1A085D67-45A2-4511-A764-05A23A27B4A0}" srcId="{BE960978-F6DD-4B33-89F5-8041EF8D0A18}" destId="{E65F9AA3-4903-43CE-BE3F-16E646EF8F76}" srcOrd="0" destOrd="0" parTransId="{6F992C1A-55DD-49DC-9538-DCE4363B32C7}" sibTransId="{47B259FB-1444-40C3-8EB5-D85BEFEE8216}"/>
    <dgm:cxn modelId="{ACD46B4B-856A-4F3B-8164-79AB56B17665}" srcId="{BE960978-F6DD-4B33-89F5-8041EF8D0A18}" destId="{2CE6DCE6-6D56-499D-8E78-AF689954F887}" srcOrd="1" destOrd="0" parTransId="{F9E34C69-FFBA-4B79-BF32-2E2CEE020D8B}" sibTransId="{3A00BED7-C66A-4AA1-A374-A963821148E3}"/>
    <dgm:cxn modelId="{812FAD51-3E5F-4D4B-A3D8-3FB24A99FD9A}" srcId="{BE960978-F6DD-4B33-89F5-8041EF8D0A18}" destId="{685B9757-CC22-4A55-A323-D42143B5C9C8}" srcOrd="3" destOrd="0" parTransId="{B280A309-6EB2-4EE5-B976-74B8EE1E030B}" sibTransId="{B0772A54-61F1-4EBE-BE6C-73C314EE4DB8}"/>
    <dgm:cxn modelId="{4B5C2652-7364-4CD2-AB46-ADBB88C4CBFF}" srcId="{BE960978-F6DD-4B33-89F5-8041EF8D0A18}" destId="{7811646A-63F1-4590-99B2-3BB25D89DA43}" srcOrd="2" destOrd="0" parTransId="{DCD7F052-6C6D-480C-8064-FA76E47E7194}" sibTransId="{B364DF0C-9222-491E-A668-3B112B40EF44}"/>
    <dgm:cxn modelId="{E5217552-10AF-4630-B85F-003054755127}" srcId="{BE960978-F6DD-4B33-89F5-8041EF8D0A18}" destId="{4B0AA828-B39D-4486-A1FC-F12E6E331294}" srcOrd="5" destOrd="0" parTransId="{96BD783B-6109-4CF1-A18A-F70F01443DFF}" sibTransId="{C429EB15-8C60-41CD-9FBC-554CA3F968BA}"/>
    <dgm:cxn modelId="{903F1C82-8A64-4F10-BA4D-4BEE2D5D9A4D}" type="presOf" srcId="{7811646A-63F1-4590-99B2-3BB25D89DA43}" destId="{32ED9997-150A-494F-AD3B-407EB860A4AF}" srcOrd="0" destOrd="0" presId="urn:microsoft.com/office/officeart/2018/2/layout/IconVerticalSolidList"/>
    <dgm:cxn modelId="{ABFF8585-EE23-4B6C-9BD2-DDE3F9CC6595}" type="presOf" srcId="{FC719115-B461-4D82-B9D8-2C7F69A86538}" destId="{4F5E2751-7B62-4DAA-A32E-F28863F2A82D}" srcOrd="0" destOrd="0" presId="urn:microsoft.com/office/officeart/2018/2/layout/IconVerticalSolidList"/>
    <dgm:cxn modelId="{B7A9E499-0B5D-43B6-AD3D-68D98B794177}" srcId="{BE960978-F6DD-4B33-89F5-8041EF8D0A18}" destId="{62C2FDA9-232E-4B8B-973F-3C0062096529}" srcOrd="4" destOrd="0" parTransId="{0DCE3CAC-2097-4174-934A-769B2D5B57CD}" sibTransId="{8EE13A3A-BD81-4954-9C51-266160B4201F}"/>
    <dgm:cxn modelId="{2885969B-D847-44FF-9E38-C4CDD092EDC5}" type="presOf" srcId="{F2A3B43B-E04D-40BE-BBC8-CFA8D39B4D0E}" destId="{CFBD7C20-D379-4C19-B48B-AD81444EF100}" srcOrd="0" destOrd="0" presId="urn:microsoft.com/office/officeart/2018/2/layout/IconVerticalSolidList"/>
    <dgm:cxn modelId="{81A582AF-C66A-4562-96B3-E55C59A6F258}" type="presOf" srcId="{685B9757-CC22-4A55-A323-D42143B5C9C8}" destId="{D9DB7073-0FDC-475C-A9FE-D78F30128571}" srcOrd="0" destOrd="0" presId="urn:microsoft.com/office/officeart/2018/2/layout/IconVerticalSolidList"/>
    <dgm:cxn modelId="{71F4BBD7-5A15-48D3-BB55-5E529C3BD26D}" type="presOf" srcId="{E65F9AA3-4903-43CE-BE3F-16E646EF8F76}" destId="{14666312-0B0B-4709-B441-B250AA4C6060}" srcOrd="0" destOrd="0" presId="urn:microsoft.com/office/officeart/2018/2/layout/IconVerticalSolidList"/>
    <dgm:cxn modelId="{8EC5FBD9-6537-4D9D-B65B-2BE5F51526EF}" type="presOf" srcId="{2CE6DCE6-6D56-499D-8E78-AF689954F887}" destId="{111C6AE1-7627-4FEC-80CB-1D22FB29E8FB}" srcOrd="0" destOrd="0" presId="urn:microsoft.com/office/officeart/2018/2/layout/IconVerticalSolidList"/>
    <dgm:cxn modelId="{47DB2CF6-66F6-4E23-904A-6967F0FF93F5}" srcId="{BE960978-F6DD-4B33-89F5-8041EF8D0A18}" destId="{FC719115-B461-4D82-B9D8-2C7F69A86538}" srcOrd="6" destOrd="0" parTransId="{6BD29A4E-29CA-4D6D-84FA-8DF97AB54EF1}" sibTransId="{CF28E70A-F378-4A5A-8F2C-B55F658DC4E1}"/>
    <dgm:cxn modelId="{F0FF9576-84E6-4AA8-BC92-79D884B76D65}" type="presParOf" srcId="{42095B4C-1EB9-4118-AEBA-EE29BA376E33}" destId="{FDC9EA40-C9E2-4C66-8991-B51EF8F23FDA}" srcOrd="0" destOrd="0" presId="urn:microsoft.com/office/officeart/2018/2/layout/IconVerticalSolidList"/>
    <dgm:cxn modelId="{9FAFFC97-01D9-479C-AA06-8144DEB6AE95}" type="presParOf" srcId="{FDC9EA40-C9E2-4C66-8991-B51EF8F23FDA}" destId="{46B724AD-9240-4211-826C-651C20393AE2}" srcOrd="0" destOrd="0" presId="urn:microsoft.com/office/officeart/2018/2/layout/IconVerticalSolidList"/>
    <dgm:cxn modelId="{D08F68B4-71C7-4F8A-A363-F0031F5D1796}" type="presParOf" srcId="{FDC9EA40-C9E2-4C66-8991-B51EF8F23FDA}" destId="{580BB173-2DAC-4B89-8162-7F715FFCFE6E}" srcOrd="1" destOrd="0" presId="urn:microsoft.com/office/officeart/2018/2/layout/IconVerticalSolidList"/>
    <dgm:cxn modelId="{D1F0B9DF-7900-46BA-8400-2206F4127A3E}" type="presParOf" srcId="{FDC9EA40-C9E2-4C66-8991-B51EF8F23FDA}" destId="{890B8908-7970-4020-8B59-33C276E77664}" srcOrd="2" destOrd="0" presId="urn:microsoft.com/office/officeart/2018/2/layout/IconVerticalSolidList"/>
    <dgm:cxn modelId="{2D970597-E82C-41AE-BCB4-FCBF1C12A2C5}" type="presParOf" srcId="{FDC9EA40-C9E2-4C66-8991-B51EF8F23FDA}" destId="{14666312-0B0B-4709-B441-B250AA4C6060}" srcOrd="3" destOrd="0" presId="urn:microsoft.com/office/officeart/2018/2/layout/IconVerticalSolidList"/>
    <dgm:cxn modelId="{F0215AAC-9143-4F93-9214-336EB28C2D1C}" type="presParOf" srcId="{42095B4C-1EB9-4118-AEBA-EE29BA376E33}" destId="{E3B58F42-BC28-43C1-A284-52C7DDE5BCE4}" srcOrd="1" destOrd="0" presId="urn:microsoft.com/office/officeart/2018/2/layout/IconVerticalSolidList"/>
    <dgm:cxn modelId="{E93FB321-7ED7-4F5A-9269-9F9C5C3AA825}" type="presParOf" srcId="{42095B4C-1EB9-4118-AEBA-EE29BA376E33}" destId="{A9CECC83-5AF3-46E1-942F-201CA9983DCF}" srcOrd="2" destOrd="0" presId="urn:microsoft.com/office/officeart/2018/2/layout/IconVerticalSolidList"/>
    <dgm:cxn modelId="{E0FFBBFB-E4FB-4603-8400-5B7BE7EB1F8F}" type="presParOf" srcId="{A9CECC83-5AF3-46E1-942F-201CA9983DCF}" destId="{FCD7C28E-0676-40CA-8983-97936F3C1D49}" srcOrd="0" destOrd="0" presId="urn:microsoft.com/office/officeart/2018/2/layout/IconVerticalSolidList"/>
    <dgm:cxn modelId="{7E2C843D-81EB-4593-9E0C-AF8DD2BB4975}" type="presParOf" srcId="{A9CECC83-5AF3-46E1-942F-201CA9983DCF}" destId="{5681E1C6-6A07-42EE-B766-D7AE244574AC}" srcOrd="1" destOrd="0" presId="urn:microsoft.com/office/officeart/2018/2/layout/IconVerticalSolidList"/>
    <dgm:cxn modelId="{2BDBE7C8-C29A-4598-BE0F-DC928CFDE999}" type="presParOf" srcId="{A9CECC83-5AF3-46E1-942F-201CA9983DCF}" destId="{7C6EB582-B4EB-40C4-B57D-6ED1CEB6274C}" srcOrd="2" destOrd="0" presId="urn:microsoft.com/office/officeart/2018/2/layout/IconVerticalSolidList"/>
    <dgm:cxn modelId="{2F18F4E0-8EB6-4D2F-AA32-3362EE6CD70A}" type="presParOf" srcId="{A9CECC83-5AF3-46E1-942F-201CA9983DCF}" destId="{111C6AE1-7627-4FEC-80CB-1D22FB29E8FB}" srcOrd="3" destOrd="0" presId="urn:microsoft.com/office/officeart/2018/2/layout/IconVerticalSolidList"/>
    <dgm:cxn modelId="{96CC8046-DCC2-447B-A9BB-A7598AFD6F25}" type="presParOf" srcId="{42095B4C-1EB9-4118-AEBA-EE29BA376E33}" destId="{69AE5F13-5B40-4743-A750-F11CE699F9AE}" srcOrd="3" destOrd="0" presId="urn:microsoft.com/office/officeart/2018/2/layout/IconVerticalSolidList"/>
    <dgm:cxn modelId="{9445C291-B68C-4FCE-A9B9-F10097C564E1}" type="presParOf" srcId="{42095B4C-1EB9-4118-AEBA-EE29BA376E33}" destId="{47BD0710-7D1D-42B0-A724-74B5F6AD3E9F}" srcOrd="4" destOrd="0" presId="urn:microsoft.com/office/officeart/2018/2/layout/IconVerticalSolidList"/>
    <dgm:cxn modelId="{2D9ADD70-AF8D-4B25-8D10-C37FDBC463D3}" type="presParOf" srcId="{47BD0710-7D1D-42B0-A724-74B5F6AD3E9F}" destId="{100F5C2A-7F11-4D45-8C5C-B36A2506FE84}" srcOrd="0" destOrd="0" presId="urn:microsoft.com/office/officeart/2018/2/layout/IconVerticalSolidList"/>
    <dgm:cxn modelId="{26D85070-A8F9-4A44-9F2F-7561D94CC539}" type="presParOf" srcId="{47BD0710-7D1D-42B0-A724-74B5F6AD3E9F}" destId="{5D66ADBB-DCFE-480B-BC37-837A30613894}" srcOrd="1" destOrd="0" presId="urn:microsoft.com/office/officeart/2018/2/layout/IconVerticalSolidList"/>
    <dgm:cxn modelId="{E92A2A97-EE13-4C22-AE6D-23E4DD332689}" type="presParOf" srcId="{47BD0710-7D1D-42B0-A724-74B5F6AD3E9F}" destId="{53B178FF-8BD6-49A3-8B85-CA7595E18659}" srcOrd="2" destOrd="0" presId="urn:microsoft.com/office/officeart/2018/2/layout/IconVerticalSolidList"/>
    <dgm:cxn modelId="{D3DFDB4B-29FC-4A15-976A-9F1AFF907432}" type="presParOf" srcId="{47BD0710-7D1D-42B0-A724-74B5F6AD3E9F}" destId="{32ED9997-150A-494F-AD3B-407EB860A4AF}" srcOrd="3" destOrd="0" presId="urn:microsoft.com/office/officeart/2018/2/layout/IconVerticalSolidList"/>
    <dgm:cxn modelId="{F1A0D2F3-1005-4BB6-8F09-1BEEAF3ED6B7}" type="presParOf" srcId="{42095B4C-1EB9-4118-AEBA-EE29BA376E33}" destId="{0B5808A9-6430-4C6C-AF12-CEDD43BB3335}" srcOrd="5" destOrd="0" presId="urn:microsoft.com/office/officeart/2018/2/layout/IconVerticalSolidList"/>
    <dgm:cxn modelId="{CC7AAF43-4C40-44BD-B9DB-C15A72AEB46B}" type="presParOf" srcId="{42095B4C-1EB9-4118-AEBA-EE29BA376E33}" destId="{5A4186A6-4905-4DCD-9D53-C1850D9CF08C}" srcOrd="6" destOrd="0" presId="urn:microsoft.com/office/officeart/2018/2/layout/IconVerticalSolidList"/>
    <dgm:cxn modelId="{718EE95A-C971-4771-A4F0-141DEE847718}" type="presParOf" srcId="{5A4186A6-4905-4DCD-9D53-C1850D9CF08C}" destId="{E79188A7-5747-4E7E-A6CA-CBD61EB2E160}" srcOrd="0" destOrd="0" presId="urn:microsoft.com/office/officeart/2018/2/layout/IconVerticalSolidList"/>
    <dgm:cxn modelId="{34BA95C4-18B0-46A6-8544-27CB6FD43870}" type="presParOf" srcId="{5A4186A6-4905-4DCD-9D53-C1850D9CF08C}" destId="{0A08A6A2-CD7F-4AB7-9CC3-96A67A89477E}" srcOrd="1" destOrd="0" presId="urn:microsoft.com/office/officeart/2018/2/layout/IconVerticalSolidList"/>
    <dgm:cxn modelId="{DCFFCC36-571E-478B-9AF0-8F09E18A1569}" type="presParOf" srcId="{5A4186A6-4905-4DCD-9D53-C1850D9CF08C}" destId="{1372F53F-55F5-427D-852A-15BAAD182ACC}" srcOrd="2" destOrd="0" presId="urn:microsoft.com/office/officeart/2018/2/layout/IconVerticalSolidList"/>
    <dgm:cxn modelId="{D493AC88-F224-4D58-9286-8330139B2EC6}" type="presParOf" srcId="{5A4186A6-4905-4DCD-9D53-C1850D9CF08C}" destId="{D9DB7073-0FDC-475C-A9FE-D78F30128571}" srcOrd="3" destOrd="0" presId="urn:microsoft.com/office/officeart/2018/2/layout/IconVerticalSolidList"/>
    <dgm:cxn modelId="{9643AD95-5150-4FE8-899A-831FD7DE270D}" type="presParOf" srcId="{42095B4C-1EB9-4118-AEBA-EE29BA376E33}" destId="{87409CDC-DA2C-42A4-AA5F-C36C14EEB699}" srcOrd="7" destOrd="0" presId="urn:microsoft.com/office/officeart/2018/2/layout/IconVerticalSolidList"/>
    <dgm:cxn modelId="{CEA6BBA5-9EC5-4D04-9ECF-7FB9094435CC}" type="presParOf" srcId="{42095B4C-1EB9-4118-AEBA-EE29BA376E33}" destId="{18F13639-558B-4471-A38B-9A87CB057F01}" srcOrd="8" destOrd="0" presId="urn:microsoft.com/office/officeart/2018/2/layout/IconVerticalSolidList"/>
    <dgm:cxn modelId="{5002EA9A-51EF-4DDB-A7A7-51AE3F7165E9}" type="presParOf" srcId="{18F13639-558B-4471-A38B-9A87CB057F01}" destId="{2D850F40-85D5-46F1-800E-E9E1DCEEA348}" srcOrd="0" destOrd="0" presId="urn:microsoft.com/office/officeart/2018/2/layout/IconVerticalSolidList"/>
    <dgm:cxn modelId="{17E5F2C2-1662-4D13-92AC-F207DB6D7621}" type="presParOf" srcId="{18F13639-558B-4471-A38B-9A87CB057F01}" destId="{75DC90FC-0177-4808-AFE7-515D720EFD4F}" srcOrd="1" destOrd="0" presId="urn:microsoft.com/office/officeart/2018/2/layout/IconVerticalSolidList"/>
    <dgm:cxn modelId="{1BAC9900-114D-49E9-8E42-7D74C52C30F5}" type="presParOf" srcId="{18F13639-558B-4471-A38B-9A87CB057F01}" destId="{C02AD9ED-CC09-4AA1-8321-177E446595DC}" srcOrd="2" destOrd="0" presId="urn:microsoft.com/office/officeart/2018/2/layout/IconVerticalSolidList"/>
    <dgm:cxn modelId="{AA6074F3-90C6-440F-8EEE-3DF0EB56C9BB}" type="presParOf" srcId="{18F13639-558B-4471-A38B-9A87CB057F01}" destId="{60A9A2CC-6A26-4837-A01F-011B8C0C7DE2}" srcOrd="3" destOrd="0" presId="urn:microsoft.com/office/officeart/2018/2/layout/IconVerticalSolidList"/>
    <dgm:cxn modelId="{8095D58E-C832-47B0-B0A8-953C0BE1773A}" type="presParOf" srcId="{42095B4C-1EB9-4118-AEBA-EE29BA376E33}" destId="{F039B85C-EF29-408B-93E9-BF67CB8DD02F}" srcOrd="9" destOrd="0" presId="urn:microsoft.com/office/officeart/2018/2/layout/IconVerticalSolidList"/>
    <dgm:cxn modelId="{B68FE4F7-4F43-4BF0-946B-7E34AA652054}" type="presParOf" srcId="{42095B4C-1EB9-4118-AEBA-EE29BA376E33}" destId="{790A9193-4883-4D8B-8BD6-1C1FCDCBC811}" srcOrd="10" destOrd="0" presId="urn:microsoft.com/office/officeart/2018/2/layout/IconVerticalSolidList"/>
    <dgm:cxn modelId="{D214EBA2-E0B2-443C-A0F4-64E352AA07F5}" type="presParOf" srcId="{790A9193-4883-4D8B-8BD6-1C1FCDCBC811}" destId="{2CFF74EE-FC03-4C7D-A021-79C3D7521374}" srcOrd="0" destOrd="0" presId="urn:microsoft.com/office/officeart/2018/2/layout/IconVerticalSolidList"/>
    <dgm:cxn modelId="{6839D701-E31E-472C-B3E0-2173793E0D74}" type="presParOf" srcId="{790A9193-4883-4D8B-8BD6-1C1FCDCBC811}" destId="{25554A7B-4E7D-4E0E-98C1-DFF1DFEC2D75}" srcOrd="1" destOrd="0" presId="urn:microsoft.com/office/officeart/2018/2/layout/IconVerticalSolidList"/>
    <dgm:cxn modelId="{FD882DB2-1A85-4E33-9839-D62996A972FF}" type="presParOf" srcId="{790A9193-4883-4D8B-8BD6-1C1FCDCBC811}" destId="{1FE5764F-20F2-465B-84B4-870F52AEE832}" srcOrd="2" destOrd="0" presId="urn:microsoft.com/office/officeart/2018/2/layout/IconVerticalSolidList"/>
    <dgm:cxn modelId="{8C85CFF7-79D9-40E4-A5FE-4E2B82B87C12}" type="presParOf" srcId="{790A9193-4883-4D8B-8BD6-1C1FCDCBC811}" destId="{05ACE022-E3BF-438E-9254-992F371C9540}" srcOrd="3" destOrd="0" presId="urn:microsoft.com/office/officeart/2018/2/layout/IconVerticalSolidList"/>
    <dgm:cxn modelId="{ABD909A8-5927-4004-B9F3-7391903B9EC4}" type="presParOf" srcId="{42095B4C-1EB9-4118-AEBA-EE29BA376E33}" destId="{4984D514-A27C-40F3-B0C8-39A40AAC5806}" srcOrd="11" destOrd="0" presId="urn:microsoft.com/office/officeart/2018/2/layout/IconVerticalSolidList"/>
    <dgm:cxn modelId="{B4380988-5273-4F66-87CA-5A73A7FFA9A7}" type="presParOf" srcId="{42095B4C-1EB9-4118-AEBA-EE29BA376E33}" destId="{73380CAB-E23D-4B31-B4A0-4733721B96F6}" srcOrd="12" destOrd="0" presId="urn:microsoft.com/office/officeart/2018/2/layout/IconVerticalSolidList"/>
    <dgm:cxn modelId="{DBE1E550-AC5A-447C-993B-7274B8860498}" type="presParOf" srcId="{73380CAB-E23D-4B31-B4A0-4733721B96F6}" destId="{34D336B0-1B36-4083-9ACF-F3DFAD1880A0}" srcOrd="0" destOrd="0" presId="urn:microsoft.com/office/officeart/2018/2/layout/IconVerticalSolidList"/>
    <dgm:cxn modelId="{20BB374F-7600-4AB8-B3BD-3276121B3DA6}" type="presParOf" srcId="{73380CAB-E23D-4B31-B4A0-4733721B96F6}" destId="{7F0E5944-C36E-4871-8A5B-CA06992E0D2D}" srcOrd="1" destOrd="0" presId="urn:microsoft.com/office/officeart/2018/2/layout/IconVerticalSolidList"/>
    <dgm:cxn modelId="{B23D5AAB-E1B6-4903-8322-C23E69A89C25}" type="presParOf" srcId="{73380CAB-E23D-4B31-B4A0-4733721B96F6}" destId="{DE2679B2-960A-4E3F-B2C7-DD8E01CD5359}" srcOrd="2" destOrd="0" presId="urn:microsoft.com/office/officeart/2018/2/layout/IconVerticalSolidList"/>
    <dgm:cxn modelId="{CEBB17DD-A9BB-4C43-9DFD-5027AE0C054C}" type="presParOf" srcId="{73380CAB-E23D-4B31-B4A0-4733721B96F6}" destId="{4F5E2751-7B62-4DAA-A32E-F28863F2A82D}" srcOrd="3" destOrd="0" presId="urn:microsoft.com/office/officeart/2018/2/layout/IconVerticalSolidList"/>
    <dgm:cxn modelId="{EBCD14F1-77D8-4431-BE62-6042FA272728}" type="presParOf" srcId="{42095B4C-1EB9-4118-AEBA-EE29BA376E33}" destId="{5E8B83B9-5515-4E08-899A-4B3959AC038E}" srcOrd="13" destOrd="0" presId="urn:microsoft.com/office/officeart/2018/2/layout/IconVerticalSolidList"/>
    <dgm:cxn modelId="{D4DBB205-2117-4658-B3E6-589AB2E693EC}" type="presParOf" srcId="{42095B4C-1EB9-4118-AEBA-EE29BA376E33}" destId="{FFAE736A-2D6A-4D4F-84E0-2AD487A68D25}" srcOrd="14" destOrd="0" presId="urn:microsoft.com/office/officeart/2018/2/layout/IconVerticalSolidList"/>
    <dgm:cxn modelId="{4AB0F9DB-17BF-43A1-BAF4-A166C318EE9E}" type="presParOf" srcId="{FFAE736A-2D6A-4D4F-84E0-2AD487A68D25}" destId="{E7FD71E4-4D1B-4369-BDBB-49AD3FCCA309}" srcOrd="0" destOrd="0" presId="urn:microsoft.com/office/officeart/2018/2/layout/IconVerticalSolidList"/>
    <dgm:cxn modelId="{5BD0C3F7-A7F4-4273-BC90-AA1AD96FABF0}" type="presParOf" srcId="{FFAE736A-2D6A-4D4F-84E0-2AD487A68D25}" destId="{54404D51-6838-4161-BF30-4F9B196457E4}" srcOrd="1" destOrd="0" presId="urn:microsoft.com/office/officeart/2018/2/layout/IconVerticalSolidList"/>
    <dgm:cxn modelId="{D2454D91-0AB3-4AA8-BA60-C044D6FA9C2B}" type="presParOf" srcId="{FFAE736A-2D6A-4D4F-84E0-2AD487A68D25}" destId="{8A2EAC75-8D6E-471C-B32C-89252A9E4E5E}" srcOrd="2" destOrd="0" presId="urn:microsoft.com/office/officeart/2018/2/layout/IconVerticalSolidList"/>
    <dgm:cxn modelId="{7DA95124-B56D-4580-B606-E1D5C021722D}" type="presParOf" srcId="{FFAE736A-2D6A-4D4F-84E0-2AD487A68D25}" destId="{CFBD7C20-D379-4C19-B48B-AD81444EF1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D249D-69B3-413D-8ECE-876523FC69F4}">
      <dsp:nvSpPr>
        <dsp:cNvPr id="0" name=""/>
        <dsp:cNvSpPr/>
      </dsp:nvSpPr>
      <dsp:spPr>
        <a:xfrm>
          <a:off x="420022" y="967563"/>
          <a:ext cx="2876638" cy="4063458"/>
        </a:xfrm>
        <a:prstGeom prst="rect">
          <a:avLst/>
        </a:prstGeom>
        <a:solidFill>
          <a:schemeClr val="accent4"/>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274320" bIns="60960" numCol="1" spcCol="1270" anchor="ctr" anchorCtr="0">
          <a:noAutofit/>
        </a:bodyPr>
        <a:lstStyle/>
        <a:p>
          <a:pPr marL="0" lvl="0" indent="0" algn="r" defTabSz="2133600">
            <a:lnSpc>
              <a:spcPct val="90000"/>
            </a:lnSpc>
            <a:spcBef>
              <a:spcPct val="0"/>
            </a:spcBef>
            <a:spcAft>
              <a:spcPct val="35000"/>
            </a:spcAft>
            <a:buNone/>
          </a:pPr>
          <a:endParaRPr lang="en-GB" sz="4800" kern="1200" dirty="0"/>
        </a:p>
      </dsp:txBody>
      <dsp:txXfrm rot="16200000">
        <a:off x="1023110" y="2422157"/>
        <a:ext cx="3657112" cy="747925"/>
      </dsp:txXfrm>
    </dsp:sp>
    <dsp:sp modelId="{11E0EDD7-9F53-47A0-9316-87125A60CB06}">
      <dsp:nvSpPr>
        <dsp:cNvPr id="0" name=""/>
        <dsp:cNvSpPr/>
      </dsp:nvSpPr>
      <dsp:spPr>
        <a:xfrm>
          <a:off x="3310642" y="315771"/>
          <a:ext cx="2995857" cy="4746752"/>
        </a:xfrm>
        <a:prstGeom prst="rect">
          <a:avLst/>
        </a:prstGeom>
        <a:solidFill>
          <a:srgbClr val="7030A0"/>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285750" bIns="63500" numCol="1" spcCol="1270" anchor="ctr" anchorCtr="0">
          <a:noAutofit/>
        </a:bodyPr>
        <a:lstStyle/>
        <a:p>
          <a:pPr marL="0" lvl="0" indent="0" algn="r" defTabSz="2222500">
            <a:lnSpc>
              <a:spcPct val="90000"/>
            </a:lnSpc>
            <a:spcBef>
              <a:spcPct val="0"/>
            </a:spcBef>
            <a:spcAft>
              <a:spcPct val="35000"/>
            </a:spcAft>
            <a:buNone/>
          </a:pPr>
          <a:endParaRPr lang="en-GB" sz="5000" kern="1200" dirty="0"/>
        </a:p>
      </dsp:txBody>
      <dsp:txXfrm rot="16200000">
        <a:off x="3707024" y="2062348"/>
        <a:ext cx="4272077" cy="778922"/>
      </dsp:txXfrm>
    </dsp:sp>
    <dsp:sp modelId="{3288442B-92BB-4873-8E03-399566958311}">
      <dsp:nvSpPr>
        <dsp:cNvPr id="0" name=""/>
        <dsp:cNvSpPr/>
      </dsp:nvSpPr>
      <dsp:spPr>
        <a:xfrm>
          <a:off x="6216889" y="-319249"/>
          <a:ext cx="3540160" cy="5392657"/>
        </a:xfrm>
        <a:prstGeom prst="rect">
          <a:avLst/>
        </a:prstGeom>
        <a:solidFill>
          <a:schemeClr val="accent4"/>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0" rIns="337185" bIns="74930" numCol="1" spcCol="1270" anchor="ctr" anchorCtr="0">
          <a:noAutofit/>
        </a:bodyPr>
        <a:lstStyle/>
        <a:p>
          <a:pPr marL="0" lvl="0" indent="0" algn="r" defTabSz="2622550">
            <a:lnSpc>
              <a:spcPct val="90000"/>
            </a:lnSpc>
            <a:spcBef>
              <a:spcPct val="0"/>
            </a:spcBef>
            <a:spcAft>
              <a:spcPct val="35000"/>
            </a:spcAft>
            <a:buNone/>
          </a:pPr>
          <a:endParaRPr lang="en-GB" sz="5900" kern="1200" dirty="0"/>
        </a:p>
      </dsp:txBody>
      <dsp:txXfrm rot="16200000">
        <a:off x="6782718" y="1647225"/>
        <a:ext cx="4853391" cy="920441"/>
      </dsp:txXfrm>
    </dsp:sp>
    <dsp:sp modelId="{6DB93F98-705F-465B-B768-B69B6949185D}">
      <dsp:nvSpPr>
        <dsp:cNvPr id="0" name=""/>
        <dsp:cNvSpPr/>
      </dsp:nvSpPr>
      <dsp:spPr>
        <a:xfrm>
          <a:off x="622332" y="0"/>
          <a:ext cx="3016550" cy="46398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dirty="0"/>
            <a:t>Six Offers</a:t>
          </a:r>
        </a:p>
        <a:p>
          <a:pPr marL="0" lvl="0" indent="0" algn="l" defTabSz="1466850">
            <a:lnSpc>
              <a:spcPct val="90000"/>
            </a:lnSpc>
            <a:spcBef>
              <a:spcPct val="0"/>
            </a:spcBef>
            <a:spcAft>
              <a:spcPct val="35000"/>
            </a:spcAft>
            <a:buNone/>
          </a:pPr>
          <a:endParaRPr lang="en-GB" sz="3300" kern="1200" dirty="0"/>
        </a:p>
        <a:p>
          <a:pPr marL="0" lvl="0" indent="0" algn="l" defTabSz="1466850">
            <a:lnSpc>
              <a:spcPct val="90000"/>
            </a:lnSpc>
            <a:spcBef>
              <a:spcPct val="0"/>
            </a:spcBef>
            <a:spcAft>
              <a:spcPct val="35000"/>
            </a:spcAft>
            <a:buNone/>
          </a:pPr>
          <a:r>
            <a:rPr lang="en-GB" sz="3300" kern="1200" dirty="0">
              <a:solidFill>
                <a:schemeClr val="accent3"/>
              </a:solidFill>
            </a:rPr>
            <a:t>Six </a:t>
          </a:r>
          <a:r>
            <a:rPr lang="en-GB" sz="3300" kern="1200" dirty="0">
              <a:solidFill>
                <a:srgbClr val="7030A0"/>
              </a:solidFill>
            </a:rPr>
            <a:t>Offers</a:t>
          </a:r>
        </a:p>
        <a:p>
          <a:pPr marL="0" lvl="0" indent="0" algn="l" defTabSz="1466850">
            <a:lnSpc>
              <a:spcPct val="90000"/>
            </a:lnSpc>
            <a:spcBef>
              <a:spcPct val="0"/>
            </a:spcBef>
            <a:spcAft>
              <a:spcPct val="35000"/>
            </a:spcAft>
            <a:buNone/>
          </a:pPr>
          <a:endParaRPr lang="en-GB" sz="3300" kern="1200" dirty="0"/>
        </a:p>
      </dsp:txBody>
      <dsp:txXfrm>
        <a:off x="622332" y="0"/>
        <a:ext cx="3016550" cy="4639841"/>
      </dsp:txXfrm>
    </dsp:sp>
    <dsp:sp modelId="{CA69C28C-C1DB-4F83-A201-BD9C22853BA5}">
      <dsp:nvSpPr>
        <dsp:cNvPr id="0" name=""/>
        <dsp:cNvSpPr/>
      </dsp:nvSpPr>
      <dsp:spPr>
        <a:xfrm>
          <a:off x="3614907" y="313066"/>
          <a:ext cx="2294378" cy="477276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dirty="0">
              <a:solidFill>
                <a:schemeClr val="accent4"/>
              </a:solidFill>
            </a:rPr>
            <a:t>Offers well understood within library services</a:t>
          </a:r>
        </a:p>
        <a:p>
          <a:pPr marL="0" lvl="0" indent="0" algn="l" defTabSz="1466850">
            <a:lnSpc>
              <a:spcPct val="90000"/>
            </a:lnSpc>
            <a:spcBef>
              <a:spcPct val="0"/>
            </a:spcBef>
            <a:spcAft>
              <a:spcPct val="35000"/>
            </a:spcAft>
            <a:buNone/>
          </a:pPr>
          <a:endParaRPr lang="en-GB" sz="3300" kern="1200" dirty="0"/>
        </a:p>
        <a:p>
          <a:pPr marL="0" lvl="0" indent="0" algn="l" defTabSz="1466850">
            <a:lnSpc>
              <a:spcPct val="90000"/>
            </a:lnSpc>
            <a:spcBef>
              <a:spcPct val="0"/>
            </a:spcBef>
            <a:spcAft>
              <a:spcPct val="35000"/>
            </a:spcAft>
            <a:buNone/>
          </a:pPr>
          <a:endParaRPr lang="en-GB" sz="3300" kern="1200" dirty="0"/>
        </a:p>
      </dsp:txBody>
      <dsp:txXfrm>
        <a:off x="3614907" y="313066"/>
        <a:ext cx="2294378" cy="4772761"/>
      </dsp:txXfrm>
    </dsp:sp>
    <dsp:sp modelId="{7901A939-825F-4597-9127-4D0966999058}">
      <dsp:nvSpPr>
        <dsp:cNvPr id="0" name=""/>
        <dsp:cNvSpPr/>
      </dsp:nvSpPr>
      <dsp:spPr>
        <a:xfrm>
          <a:off x="6309457" y="0"/>
          <a:ext cx="3346034" cy="54186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7030A0"/>
              </a:solidFill>
            </a:rPr>
            <a:t>Inconsistency between offers</a:t>
          </a:r>
        </a:p>
        <a:p>
          <a:pPr marL="0" lvl="0" indent="0" algn="l" defTabSz="1066800">
            <a:lnSpc>
              <a:spcPct val="90000"/>
            </a:lnSpc>
            <a:spcBef>
              <a:spcPct val="0"/>
            </a:spcBef>
            <a:spcAft>
              <a:spcPct val="35000"/>
            </a:spcAft>
            <a:buNone/>
          </a:pPr>
          <a:r>
            <a:rPr lang="en-GB" sz="2400" kern="1200" dirty="0">
              <a:solidFill>
                <a:srgbClr val="7030A0"/>
              </a:solidFill>
            </a:rPr>
            <a:t>Duplication</a:t>
          </a:r>
        </a:p>
        <a:p>
          <a:pPr marL="0" lvl="0" indent="0" algn="l" defTabSz="1066800">
            <a:lnSpc>
              <a:spcPct val="90000"/>
            </a:lnSpc>
            <a:spcBef>
              <a:spcPct val="0"/>
            </a:spcBef>
            <a:spcAft>
              <a:spcPct val="35000"/>
            </a:spcAft>
            <a:buNone/>
          </a:pPr>
          <a:r>
            <a:rPr lang="en-GB" sz="2400" kern="1200" dirty="0">
              <a:solidFill>
                <a:srgbClr val="7030A0"/>
              </a:solidFill>
            </a:rPr>
            <a:t>Uncertainty over purpose? </a:t>
          </a:r>
        </a:p>
        <a:p>
          <a:pPr marL="0" lvl="0" indent="0" algn="l" defTabSz="1066800">
            <a:lnSpc>
              <a:spcPct val="90000"/>
            </a:lnSpc>
            <a:spcBef>
              <a:spcPct val="0"/>
            </a:spcBef>
            <a:spcAft>
              <a:spcPct val="35000"/>
            </a:spcAft>
            <a:buNone/>
          </a:pPr>
          <a:r>
            <a:rPr lang="en-GB" sz="2400" kern="1200" dirty="0">
              <a:solidFill>
                <a:srgbClr val="7030A0"/>
              </a:solidFill>
            </a:rPr>
            <a:t>E.G Strategy; Planning tool; Funding bids; Standards</a:t>
          </a:r>
        </a:p>
        <a:p>
          <a:pPr marL="0" lvl="0" indent="0" algn="l" defTabSz="1066800">
            <a:lnSpc>
              <a:spcPct val="90000"/>
            </a:lnSpc>
            <a:spcBef>
              <a:spcPct val="0"/>
            </a:spcBef>
            <a:spcAft>
              <a:spcPct val="35000"/>
            </a:spcAft>
            <a:buNone/>
          </a:pPr>
          <a:r>
            <a:rPr lang="en-GB" sz="2400" kern="1200" dirty="0">
              <a:solidFill>
                <a:srgbClr val="7030A0"/>
              </a:solidFill>
            </a:rPr>
            <a:t>Who is the audience?</a:t>
          </a:r>
        </a:p>
        <a:p>
          <a:pPr marL="0" lvl="0" indent="0" algn="l" defTabSz="1066800">
            <a:lnSpc>
              <a:spcPct val="90000"/>
            </a:lnSpc>
            <a:spcBef>
              <a:spcPct val="0"/>
            </a:spcBef>
            <a:spcAft>
              <a:spcPct val="35000"/>
            </a:spcAft>
            <a:buNone/>
          </a:pPr>
          <a:r>
            <a:rPr lang="en-GB" sz="2400" kern="1200" dirty="0">
              <a:solidFill>
                <a:srgbClr val="7030A0"/>
              </a:solidFill>
            </a:rPr>
            <a:t>Confusion with Ambition outcomes</a:t>
          </a:r>
        </a:p>
        <a:p>
          <a:pPr marL="0" lvl="0" indent="0" algn="l" defTabSz="1066800">
            <a:lnSpc>
              <a:spcPct val="90000"/>
            </a:lnSpc>
            <a:spcBef>
              <a:spcPct val="0"/>
            </a:spcBef>
            <a:spcAft>
              <a:spcPct val="35000"/>
            </a:spcAft>
            <a:buNone/>
          </a:pPr>
          <a:r>
            <a:rPr lang="en-GB" sz="2400" kern="1200" dirty="0">
              <a:solidFill>
                <a:srgbClr val="7030A0"/>
              </a:solidFill>
            </a:rPr>
            <a:t>Activities or outcomes?</a:t>
          </a:r>
        </a:p>
        <a:p>
          <a:pPr marL="0" lvl="0" indent="0" algn="l" defTabSz="800100">
            <a:lnSpc>
              <a:spcPct val="90000"/>
            </a:lnSpc>
            <a:spcBef>
              <a:spcPct val="0"/>
            </a:spcBef>
            <a:spcAft>
              <a:spcPct val="35000"/>
            </a:spcAft>
            <a:buNone/>
          </a:pPr>
          <a:endParaRPr lang="en-GB" sz="1800" kern="1200" dirty="0"/>
        </a:p>
        <a:p>
          <a:pPr marL="0" lvl="0" indent="0" algn="l" defTabSz="800100">
            <a:lnSpc>
              <a:spcPct val="90000"/>
            </a:lnSpc>
            <a:spcBef>
              <a:spcPct val="0"/>
            </a:spcBef>
            <a:spcAft>
              <a:spcPct val="35000"/>
            </a:spcAft>
            <a:buNone/>
          </a:pPr>
          <a:endParaRPr lang="en-GB" sz="1800" kern="1200" dirty="0"/>
        </a:p>
      </dsp:txBody>
      <dsp:txXfrm>
        <a:off x="6309457" y="0"/>
        <a:ext cx="3346034" cy="5418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08E8E-94E6-4D1D-BC15-EB9A901FF526}">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913EC2-BA82-4AAB-AC40-71DBE9E000D1}">
      <dsp:nvSpPr>
        <dsp:cNvPr id="0" name=""/>
        <dsp:cNvSpPr/>
      </dsp:nvSpPr>
      <dsp:spPr>
        <a:xfrm>
          <a:off x="516656" y="367462"/>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dirty="0"/>
            <a:t>Inequality</a:t>
          </a:r>
        </a:p>
      </dsp:txBody>
      <dsp:txXfrm>
        <a:off x="516656" y="367462"/>
        <a:ext cx="7541700" cy="677550"/>
      </dsp:txXfrm>
    </dsp:sp>
    <dsp:sp modelId="{F09764A1-746A-4DA4-ACC0-3B9C58AED899}">
      <dsp:nvSpPr>
        <dsp:cNvPr id="0" name=""/>
        <dsp:cNvSpPr/>
      </dsp:nvSpPr>
      <dsp:spPr>
        <a:xfrm>
          <a:off x="86248" y="253864"/>
          <a:ext cx="846937" cy="846937"/>
        </a:xfrm>
        <a:prstGeom prst="ellipse">
          <a:avLst/>
        </a:prstGeom>
        <a:solidFill>
          <a:srgbClr val="7030A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4CF8CC-DA42-4B4C-8307-BBEE3C2DB212}">
      <dsp:nvSpPr>
        <dsp:cNvPr id="0" name=""/>
        <dsp:cNvSpPr/>
      </dsp:nvSpPr>
      <dsp:spPr>
        <a:xfrm>
          <a:off x="995230" y="1354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dirty="0"/>
            <a:t>Isolation</a:t>
          </a:r>
        </a:p>
      </dsp:txBody>
      <dsp:txXfrm>
        <a:off x="995230" y="1354558"/>
        <a:ext cx="7056187" cy="677550"/>
      </dsp:txXfrm>
    </dsp:sp>
    <dsp:sp modelId="{F59DFC7D-4D39-45B6-87A4-E39BA7113A55}">
      <dsp:nvSpPr>
        <dsp:cNvPr id="0" name=""/>
        <dsp:cNvSpPr/>
      </dsp:nvSpPr>
      <dsp:spPr>
        <a:xfrm>
          <a:off x="571761" y="1269864"/>
          <a:ext cx="846937" cy="846937"/>
        </a:xfrm>
        <a:prstGeom prst="ellipse">
          <a:avLst/>
        </a:prstGeom>
        <a:solidFill>
          <a:schemeClr val="accent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DCA565-9CAC-4B3A-A40C-B845A5AE28CA}">
      <dsp:nvSpPr>
        <dsp:cNvPr id="0" name=""/>
        <dsp:cNvSpPr/>
      </dsp:nvSpPr>
      <dsp:spPr>
        <a:xfrm>
          <a:off x="1144243" y="2370558"/>
          <a:ext cx="6907174"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dirty="0"/>
            <a:t>Intolerance</a:t>
          </a:r>
        </a:p>
      </dsp:txBody>
      <dsp:txXfrm>
        <a:off x="1144243" y="2370558"/>
        <a:ext cx="6907174" cy="677550"/>
      </dsp:txXfrm>
    </dsp:sp>
    <dsp:sp modelId="{2B8DFFFA-5648-4E29-A616-52540021E79A}">
      <dsp:nvSpPr>
        <dsp:cNvPr id="0" name=""/>
        <dsp:cNvSpPr/>
      </dsp:nvSpPr>
      <dsp:spPr>
        <a:xfrm>
          <a:off x="720774" y="2285864"/>
          <a:ext cx="846937" cy="846937"/>
        </a:xfrm>
        <a:prstGeom prst="ellipse">
          <a:avLst/>
        </a:prstGeom>
        <a:solidFill>
          <a:srgbClr val="7030A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82D1C8-44C4-4445-A6BB-6C23F8E83FA8}">
      <dsp:nvSpPr>
        <dsp:cNvPr id="0" name=""/>
        <dsp:cNvSpPr/>
      </dsp:nvSpPr>
      <dsp:spPr>
        <a:xfrm>
          <a:off x="995230" y="3386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dirty="0"/>
            <a:t>Disempowerment</a:t>
          </a:r>
        </a:p>
      </dsp:txBody>
      <dsp:txXfrm>
        <a:off x="995230" y="3386558"/>
        <a:ext cx="7056187" cy="677550"/>
      </dsp:txXfrm>
    </dsp:sp>
    <dsp:sp modelId="{992C661D-9885-4245-8F52-38AA548C3C53}">
      <dsp:nvSpPr>
        <dsp:cNvPr id="0" name=""/>
        <dsp:cNvSpPr/>
      </dsp:nvSpPr>
      <dsp:spPr>
        <a:xfrm>
          <a:off x="571761" y="3301864"/>
          <a:ext cx="846937" cy="846937"/>
        </a:xfrm>
        <a:prstGeom prst="ellipse">
          <a:avLst/>
        </a:prstGeom>
        <a:solidFill>
          <a:schemeClr val="accent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F0A95C-349C-4400-A804-534BDC480B9F}">
      <dsp:nvSpPr>
        <dsp:cNvPr id="0" name=""/>
        <dsp:cNvSpPr/>
      </dsp:nvSpPr>
      <dsp:spPr>
        <a:xfrm>
          <a:off x="509717" y="4402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dirty="0"/>
            <a:t>Environment</a:t>
          </a:r>
        </a:p>
      </dsp:txBody>
      <dsp:txXfrm>
        <a:off x="509717" y="4402558"/>
        <a:ext cx="7541700" cy="677550"/>
      </dsp:txXfrm>
    </dsp:sp>
    <dsp:sp modelId="{1097204B-7E4C-4310-823B-78E293F73531}">
      <dsp:nvSpPr>
        <dsp:cNvPr id="0" name=""/>
        <dsp:cNvSpPr/>
      </dsp:nvSpPr>
      <dsp:spPr>
        <a:xfrm>
          <a:off x="86248" y="4317864"/>
          <a:ext cx="846937" cy="846937"/>
        </a:xfrm>
        <a:prstGeom prst="ellipse">
          <a:avLst/>
        </a:prstGeom>
        <a:solidFill>
          <a:schemeClr val="accent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D114-BCB5-4B18-B18D-EECF26169E84}">
      <dsp:nvSpPr>
        <dsp:cNvPr id="0" name=""/>
        <dsp:cNvSpPr/>
      </dsp:nvSpPr>
      <dsp:spPr>
        <a:xfrm>
          <a:off x="0" y="797511"/>
          <a:ext cx="2802788" cy="2154643"/>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800" kern="1200" dirty="0">
              <a:solidFill>
                <a:srgbClr val="ED7D31">
                  <a:lumMod val="40000"/>
                  <a:lumOff val="60000"/>
                </a:srgbClr>
              </a:solidFill>
            </a:rPr>
            <a:t>Universal Library Offer National Lead</a:t>
          </a:r>
        </a:p>
        <a:p>
          <a:pPr marL="0" lvl="0" algn="ctr" defTabSz="2444750">
            <a:lnSpc>
              <a:spcPct val="90000"/>
            </a:lnSpc>
            <a:spcBef>
              <a:spcPct val="0"/>
            </a:spcBef>
            <a:spcAft>
              <a:spcPct val="35000"/>
            </a:spcAft>
            <a:buNone/>
          </a:pPr>
          <a:endParaRPr lang="en-GB" sz="3600" kern="1200" dirty="0"/>
        </a:p>
      </dsp:txBody>
      <dsp:txXfrm>
        <a:off x="63107" y="860618"/>
        <a:ext cx="2676574" cy="2028429"/>
      </dsp:txXfrm>
    </dsp:sp>
    <dsp:sp modelId="{08D46189-0F52-4EAA-8AD8-D6EA3F3B9A6B}">
      <dsp:nvSpPr>
        <dsp:cNvPr id="0" name=""/>
        <dsp:cNvSpPr/>
      </dsp:nvSpPr>
      <dsp:spPr>
        <a:xfrm rot="21586177">
          <a:off x="2918170" y="1519312"/>
          <a:ext cx="933644" cy="695091"/>
        </a:xfrm>
        <a:prstGeom prst="leftRightArrow">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GB" sz="2900" kern="1200"/>
        </a:p>
      </dsp:txBody>
      <dsp:txXfrm>
        <a:off x="2918171" y="1658749"/>
        <a:ext cx="725117" cy="417055"/>
      </dsp:txXfrm>
    </dsp:sp>
    <dsp:sp modelId="{19A1195C-B0EE-498B-8937-CA2EC92E95C6}">
      <dsp:nvSpPr>
        <dsp:cNvPr id="0" name=""/>
        <dsp:cNvSpPr/>
      </dsp:nvSpPr>
      <dsp:spPr>
        <a:xfrm>
          <a:off x="3933281" y="781696"/>
          <a:ext cx="2802788" cy="2154643"/>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800" kern="1200" dirty="0">
              <a:solidFill>
                <a:srgbClr val="ED7D31">
                  <a:lumMod val="40000"/>
                  <a:lumOff val="60000"/>
                </a:srgbClr>
              </a:solidFill>
              <a:latin typeface="+mn-lt"/>
              <a:ea typeface="+mn-ea"/>
              <a:cs typeface="+mn-cs"/>
            </a:rPr>
            <a:t>Regional Representative</a:t>
          </a:r>
        </a:p>
        <a:p>
          <a:pPr marL="0" lvl="0" algn="ctr" defTabSz="2444750">
            <a:lnSpc>
              <a:spcPct val="90000"/>
            </a:lnSpc>
            <a:spcBef>
              <a:spcPct val="0"/>
            </a:spcBef>
            <a:spcAft>
              <a:spcPct val="35000"/>
            </a:spcAft>
            <a:buNone/>
          </a:pPr>
          <a:endParaRPr lang="en-GB" sz="3600" kern="1200" dirty="0"/>
        </a:p>
      </dsp:txBody>
      <dsp:txXfrm>
        <a:off x="3996388" y="844803"/>
        <a:ext cx="2676574" cy="2028429"/>
      </dsp:txXfrm>
    </dsp:sp>
    <dsp:sp modelId="{C08E982E-405E-4E4D-AD95-DB9053DD19DA}">
      <dsp:nvSpPr>
        <dsp:cNvPr id="0" name=""/>
        <dsp:cNvSpPr/>
      </dsp:nvSpPr>
      <dsp:spPr>
        <a:xfrm>
          <a:off x="6864328" y="1511472"/>
          <a:ext cx="898232" cy="695091"/>
        </a:xfrm>
        <a:prstGeom prst="leftRightArrow">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GB" sz="2900" kern="1200"/>
        </a:p>
      </dsp:txBody>
      <dsp:txXfrm>
        <a:off x="6864328" y="1650490"/>
        <a:ext cx="689705" cy="417055"/>
      </dsp:txXfrm>
    </dsp:sp>
    <dsp:sp modelId="{EEFDBE8F-F41D-49FC-9203-53ABC604526F}">
      <dsp:nvSpPr>
        <dsp:cNvPr id="0" name=""/>
        <dsp:cNvSpPr/>
      </dsp:nvSpPr>
      <dsp:spPr>
        <a:xfrm>
          <a:off x="7857185" y="781696"/>
          <a:ext cx="2802788" cy="2154643"/>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800" kern="1200" dirty="0">
              <a:solidFill>
                <a:srgbClr val="ED7D31">
                  <a:lumMod val="40000"/>
                  <a:lumOff val="60000"/>
                </a:srgbClr>
              </a:solidFill>
            </a:rPr>
            <a:t>Library Service Champion</a:t>
          </a:r>
          <a:endParaRPr lang="en-GB" sz="2800" kern="1200" dirty="0"/>
        </a:p>
        <a:p>
          <a:pPr marL="0" lvl="0" algn="ctr" defTabSz="1200150">
            <a:lnSpc>
              <a:spcPct val="90000"/>
            </a:lnSpc>
            <a:spcBef>
              <a:spcPct val="0"/>
            </a:spcBef>
            <a:spcAft>
              <a:spcPct val="35000"/>
            </a:spcAft>
            <a:buNone/>
          </a:pPr>
          <a:endParaRPr lang="en-GB" sz="3600" kern="1200" dirty="0"/>
        </a:p>
      </dsp:txBody>
      <dsp:txXfrm>
        <a:off x="7920292" y="844803"/>
        <a:ext cx="2676574" cy="20284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724AD-9240-4211-826C-651C20393AE2}">
      <dsp:nvSpPr>
        <dsp:cNvPr id="0" name=""/>
        <dsp:cNvSpPr/>
      </dsp:nvSpPr>
      <dsp:spPr>
        <a:xfrm>
          <a:off x="0" y="718"/>
          <a:ext cx="6513603" cy="60348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0BB173-2DAC-4B89-8162-7F715FFCFE6E}">
      <dsp:nvSpPr>
        <dsp:cNvPr id="0" name=""/>
        <dsp:cNvSpPr/>
      </dsp:nvSpPr>
      <dsp:spPr>
        <a:xfrm>
          <a:off x="182554" y="136502"/>
          <a:ext cx="331917" cy="3319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666312-0B0B-4709-B441-B250AA4C6060}">
      <dsp:nvSpPr>
        <dsp:cNvPr id="0" name=""/>
        <dsp:cNvSpPr/>
      </dsp:nvSpPr>
      <dsp:spPr>
        <a:xfrm>
          <a:off x="697026" y="718"/>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accent1"/>
              </a:solidFill>
              <a:latin typeface="Avenir LT Std 55 Roman" panose="020B0703020203020204" pitchFamily="34" charset="0"/>
            </a:rPr>
            <a:t>To set the strategic direction and demonstrate how the service will meet local outcomes</a:t>
          </a:r>
          <a:endParaRPr lang="en-US" sz="1600" kern="1200" dirty="0">
            <a:solidFill>
              <a:schemeClr val="accent1"/>
            </a:solidFill>
            <a:latin typeface="Avenir LT Std 55 Roman" panose="020B0703020203020204" pitchFamily="34" charset="0"/>
          </a:endParaRPr>
        </a:p>
      </dsp:txBody>
      <dsp:txXfrm>
        <a:off x="697026" y="718"/>
        <a:ext cx="5816577" cy="603486"/>
      </dsp:txXfrm>
    </dsp:sp>
    <dsp:sp modelId="{FCD7C28E-0676-40CA-8983-97936F3C1D49}">
      <dsp:nvSpPr>
        <dsp:cNvPr id="0" name=""/>
        <dsp:cNvSpPr/>
      </dsp:nvSpPr>
      <dsp:spPr>
        <a:xfrm>
          <a:off x="0" y="771406"/>
          <a:ext cx="6513603" cy="60348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81E1C6-6A07-42EE-B766-D7AE244574AC}">
      <dsp:nvSpPr>
        <dsp:cNvPr id="0" name=""/>
        <dsp:cNvSpPr/>
      </dsp:nvSpPr>
      <dsp:spPr>
        <a:xfrm>
          <a:off x="182554" y="890860"/>
          <a:ext cx="331917" cy="3319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1C6AE1-7627-4FEC-80CB-1D22FB29E8FB}">
      <dsp:nvSpPr>
        <dsp:cNvPr id="0" name=""/>
        <dsp:cNvSpPr/>
      </dsp:nvSpPr>
      <dsp:spPr>
        <a:xfrm>
          <a:off x="697026" y="755076"/>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accent4"/>
              </a:solidFill>
              <a:latin typeface="Avenir LT Std 55 Roman" panose="020B0703020203020204" pitchFamily="34" charset="0"/>
            </a:rPr>
            <a:t>For advocacy: A straightforward way to explain and potentially safeguard the library service to colleagues, directors and politicians</a:t>
          </a:r>
          <a:endParaRPr lang="en-US" sz="1400" kern="1200" dirty="0">
            <a:solidFill>
              <a:schemeClr val="accent4"/>
            </a:solidFill>
            <a:latin typeface="Avenir LT Std 55 Roman" panose="020B0703020203020204" pitchFamily="34" charset="0"/>
          </a:endParaRPr>
        </a:p>
      </dsp:txBody>
      <dsp:txXfrm>
        <a:off x="697026" y="755076"/>
        <a:ext cx="5816577" cy="603486"/>
      </dsp:txXfrm>
    </dsp:sp>
    <dsp:sp modelId="{100F5C2A-7F11-4D45-8C5C-B36A2506FE84}">
      <dsp:nvSpPr>
        <dsp:cNvPr id="0" name=""/>
        <dsp:cNvSpPr/>
      </dsp:nvSpPr>
      <dsp:spPr>
        <a:xfrm>
          <a:off x="0" y="1509433"/>
          <a:ext cx="6513603" cy="60348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66ADBB-DCFE-480B-BC37-837A30613894}">
      <dsp:nvSpPr>
        <dsp:cNvPr id="0" name=""/>
        <dsp:cNvSpPr/>
      </dsp:nvSpPr>
      <dsp:spPr>
        <a:xfrm>
          <a:off x="182554" y="1645217"/>
          <a:ext cx="331917" cy="3319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ED9997-150A-494F-AD3B-407EB860A4AF}">
      <dsp:nvSpPr>
        <dsp:cNvPr id="0" name=""/>
        <dsp:cNvSpPr/>
      </dsp:nvSpPr>
      <dsp:spPr>
        <a:xfrm>
          <a:off x="697026" y="1509433"/>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accent3"/>
              </a:solidFill>
              <a:latin typeface="Avenir LT Std 55 Roman" panose="020B0703020203020204" pitchFamily="34" charset="0"/>
            </a:rPr>
            <a:t>To design a structure for the service </a:t>
          </a:r>
          <a:endParaRPr lang="en-US" sz="1600" kern="1200" dirty="0">
            <a:solidFill>
              <a:schemeClr val="accent3"/>
            </a:solidFill>
            <a:latin typeface="Avenir LT Std 55 Roman" panose="020B0703020203020204" pitchFamily="34" charset="0"/>
          </a:endParaRPr>
        </a:p>
      </dsp:txBody>
      <dsp:txXfrm>
        <a:off x="697026" y="1509433"/>
        <a:ext cx="5816577" cy="603486"/>
      </dsp:txXfrm>
    </dsp:sp>
    <dsp:sp modelId="{E79188A7-5747-4E7E-A6CA-CBD61EB2E160}">
      <dsp:nvSpPr>
        <dsp:cNvPr id="0" name=""/>
        <dsp:cNvSpPr/>
      </dsp:nvSpPr>
      <dsp:spPr>
        <a:xfrm>
          <a:off x="0" y="2263791"/>
          <a:ext cx="6513603" cy="60348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08A6A2-CD7F-4AB7-9CC3-96A67A89477E}">
      <dsp:nvSpPr>
        <dsp:cNvPr id="0" name=""/>
        <dsp:cNvSpPr/>
      </dsp:nvSpPr>
      <dsp:spPr>
        <a:xfrm>
          <a:off x="182554" y="2399575"/>
          <a:ext cx="331917" cy="3319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DB7073-0FDC-475C-A9FE-D78F30128571}">
      <dsp:nvSpPr>
        <dsp:cNvPr id="0" name=""/>
        <dsp:cNvSpPr/>
      </dsp:nvSpPr>
      <dsp:spPr>
        <a:xfrm>
          <a:off x="697026" y="2263791"/>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accent6"/>
              </a:solidFill>
              <a:latin typeface="Avenir LT Std 55 Roman" panose="020B0703020203020204" pitchFamily="34" charset="0"/>
            </a:rPr>
            <a:t>To plan workforce </a:t>
          </a:r>
          <a:r>
            <a:rPr lang="en-GB" sz="1600" kern="1200" dirty="0">
              <a:solidFill>
                <a:schemeClr val="accent6"/>
              </a:solidFill>
              <a:latin typeface="Avenir LT Std 55 Roman" panose="020B0703020203020204" pitchFamily="34" charset="0"/>
            </a:rPr>
            <a:t>development</a:t>
          </a:r>
          <a:endParaRPr lang="en-US" sz="1600" kern="1200" dirty="0">
            <a:solidFill>
              <a:schemeClr val="accent6"/>
            </a:solidFill>
            <a:latin typeface="Avenir LT Std 55 Roman" panose="020B0703020203020204" pitchFamily="34" charset="0"/>
          </a:endParaRPr>
        </a:p>
      </dsp:txBody>
      <dsp:txXfrm>
        <a:off x="697026" y="2263791"/>
        <a:ext cx="5816577" cy="603486"/>
      </dsp:txXfrm>
    </dsp:sp>
    <dsp:sp modelId="{2D850F40-85D5-46F1-800E-E9E1DCEEA348}">
      <dsp:nvSpPr>
        <dsp:cNvPr id="0" name=""/>
        <dsp:cNvSpPr/>
      </dsp:nvSpPr>
      <dsp:spPr>
        <a:xfrm>
          <a:off x="0" y="3018148"/>
          <a:ext cx="6513603" cy="60348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DC90FC-0177-4808-AFE7-515D720EFD4F}">
      <dsp:nvSpPr>
        <dsp:cNvPr id="0" name=""/>
        <dsp:cNvSpPr/>
      </dsp:nvSpPr>
      <dsp:spPr>
        <a:xfrm>
          <a:off x="182554" y="3153933"/>
          <a:ext cx="331917" cy="3319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A9A2CC-6A26-4837-A01F-011B8C0C7DE2}">
      <dsp:nvSpPr>
        <dsp:cNvPr id="0" name=""/>
        <dsp:cNvSpPr/>
      </dsp:nvSpPr>
      <dsp:spPr>
        <a:xfrm>
          <a:off x="697026" y="3018148"/>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accent5"/>
              </a:solidFill>
              <a:latin typeface="Avenir LT Std 55 Roman" panose="020B0703020203020204" pitchFamily="34" charset="0"/>
            </a:rPr>
            <a:t>To identify and build local partnerships</a:t>
          </a:r>
          <a:endParaRPr lang="en-US" sz="1600" kern="1200" dirty="0">
            <a:solidFill>
              <a:schemeClr val="accent5"/>
            </a:solidFill>
            <a:latin typeface="Avenir LT Std 55 Roman" panose="020B0703020203020204" pitchFamily="34" charset="0"/>
          </a:endParaRPr>
        </a:p>
      </dsp:txBody>
      <dsp:txXfrm>
        <a:off x="697026" y="3018148"/>
        <a:ext cx="5816577" cy="603486"/>
      </dsp:txXfrm>
    </dsp:sp>
    <dsp:sp modelId="{2CFF74EE-FC03-4C7D-A021-79C3D7521374}">
      <dsp:nvSpPr>
        <dsp:cNvPr id="0" name=""/>
        <dsp:cNvSpPr/>
      </dsp:nvSpPr>
      <dsp:spPr>
        <a:xfrm>
          <a:off x="0" y="3772506"/>
          <a:ext cx="6513603" cy="60348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554A7B-4E7D-4E0E-98C1-DFF1DFEC2D75}">
      <dsp:nvSpPr>
        <dsp:cNvPr id="0" name=""/>
        <dsp:cNvSpPr/>
      </dsp:nvSpPr>
      <dsp:spPr>
        <a:xfrm>
          <a:off x="182554" y="3908290"/>
          <a:ext cx="331917" cy="33191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ACE022-E3BF-438E-9254-992F371C9540}">
      <dsp:nvSpPr>
        <dsp:cNvPr id="0" name=""/>
        <dsp:cNvSpPr/>
      </dsp:nvSpPr>
      <dsp:spPr>
        <a:xfrm>
          <a:off x="697026" y="3772506"/>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accent1"/>
              </a:solidFill>
              <a:latin typeface="Avenir LT Std 55 Roman" panose="020B0703020203020204" pitchFamily="34" charset="0"/>
            </a:rPr>
            <a:t>For funding applications and proposals</a:t>
          </a:r>
          <a:endParaRPr lang="en-US" sz="1600" kern="1200" dirty="0">
            <a:solidFill>
              <a:schemeClr val="accent1"/>
            </a:solidFill>
            <a:latin typeface="Avenir LT Std 55 Roman" panose="020B0703020203020204" pitchFamily="34" charset="0"/>
          </a:endParaRPr>
        </a:p>
      </dsp:txBody>
      <dsp:txXfrm>
        <a:off x="697026" y="3772506"/>
        <a:ext cx="5816577" cy="603486"/>
      </dsp:txXfrm>
    </dsp:sp>
    <dsp:sp modelId="{34D336B0-1B36-4083-9ACF-F3DFAD1880A0}">
      <dsp:nvSpPr>
        <dsp:cNvPr id="0" name=""/>
        <dsp:cNvSpPr/>
      </dsp:nvSpPr>
      <dsp:spPr>
        <a:xfrm>
          <a:off x="0" y="4526863"/>
          <a:ext cx="6513603" cy="60348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0E5944-C36E-4871-8A5B-CA06992E0D2D}">
      <dsp:nvSpPr>
        <dsp:cNvPr id="0" name=""/>
        <dsp:cNvSpPr/>
      </dsp:nvSpPr>
      <dsp:spPr>
        <a:xfrm>
          <a:off x="182554" y="4662648"/>
          <a:ext cx="331917" cy="33191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5E2751-7B62-4DAA-A32E-F28863F2A82D}">
      <dsp:nvSpPr>
        <dsp:cNvPr id="0" name=""/>
        <dsp:cNvSpPr/>
      </dsp:nvSpPr>
      <dsp:spPr>
        <a:xfrm>
          <a:off x="697026" y="4526863"/>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accent4"/>
              </a:solidFill>
              <a:latin typeface="Avenir LT Std 55 Roman" panose="020B0703020203020204" pitchFamily="34" charset="0"/>
            </a:rPr>
            <a:t>To plan your year</a:t>
          </a:r>
          <a:endParaRPr lang="en-US" sz="1600" kern="1200" dirty="0">
            <a:solidFill>
              <a:schemeClr val="accent4"/>
            </a:solidFill>
            <a:latin typeface="Avenir LT Std 55 Roman" panose="020B0703020203020204" pitchFamily="34" charset="0"/>
          </a:endParaRPr>
        </a:p>
      </dsp:txBody>
      <dsp:txXfrm>
        <a:off x="697026" y="4526863"/>
        <a:ext cx="5816577" cy="603486"/>
      </dsp:txXfrm>
    </dsp:sp>
    <dsp:sp modelId="{E7FD71E4-4D1B-4369-BDBB-49AD3FCCA309}">
      <dsp:nvSpPr>
        <dsp:cNvPr id="0" name=""/>
        <dsp:cNvSpPr/>
      </dsp:nvSpPr>
      <dsp:spPr>
        <a:xfrm>
          <a:off x="0" y="5274764"/>
          <a:ext cx="6513603" cy="60348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404D51-6838-4161-BF30-4F9B196457E4}">
      <dsp:nvSpPr>
        <dsp:cNvPr id="0" name=""/>
        <dsp:cNvSpPr/>
      </dsp:nvSpPr>
      <dsp:spPr>
        <a:xfrm>
          <a:off x="182554" y="5417005"/>
          <a:ext cx="331917" cy="33191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BD7C20-D379-4C19-B48B-AD81444EF100}">
      <dsp:nvSpPr>
        <dsp:cNvPr id="0" name=""/>
        <dsp:cNvSpPr/>
      </dsp:nvSpPr>
      <dsp:spPr>
        <a:xfrm>
          <a:off x="697026" y="5281221"/>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accent3"/>
              </a:solidFill>
              <a:latin typeface="Avenir LT Std 55 Roman" panose="020B0703020203020204" pitchFamily="34" charset="0"/>
            </a:rPr>
            <a:t>To review your service and compare it with others</a:t>
          </a:r>
          <a:endParaRPr lang="en-US" sz="1600" kern="1200" dirty="0">
            <a:solidFill>
              <a:schemeClr val="accent3"/>
            </a:solidFill>
            <a:latin typeface="Avenir LT Std 55 Roman" panose="020B0703020203020204" pitchFamily="34" charset="0"/>
          </a:endParaRPr>
        </a:p>
      </dsp:txBody>
      <dsp:txXfrm>
        <a:off x="697026" y="5281221"/>
        <a:ext cx="5816577" cy="603486"/>
      </dsp:txXfrm>
    </dsp:sp>
  </dsp:spTree>
</dsp:drawing>
</file>

<file path=ppt/diagrams/layout1.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D6BB74C-C250-A34F-B47E-4058B9166571}" type="datetimeFigureOut">
              <a:rPr lang="en-US" smtClean="0"/>
              <a:t>9/1/2020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E2F9EE2-35C5-594E-AB90-6DEE7AC37A25}" type="slidenum">
              <a:rPr lang="en-US" smtClean="0"/>
              <a:t>‹#›</a:t>
            </a:fld>
            <a:endParaRPr lang="en-US"/>
          </a:p>
        </p:txBody>
      </p:sp>
    </p:spTree>
    <p:extLst>
      <p:ext uri="{BB962C8B-B14F-4D97-AF65-F5344CB8AC3E}">
        <p14:creationId xmlns:p14="http://schemas.microsoft.com/office/powerpoint/2010/main" val="322601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eadingsight.org.uk/accessible-librari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librariesconnected.org.uk/universal-offers/six-step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573911/Libraries_Deliver_-_Ambition_for_Public_Libraries_in_England_2016_to_2021.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2F9EE2-35C5-594E-AB90-6DEE7AC37A25}" type="slidenum">
              <a:rPr lang="en-US" smtClean="0"/>
              <a:t>1</a:t>
            </a:fld>
            <a:endParaRPr lang="en-US"/>
          </a:p>
        </p:txBody>
      </p:sp>
    </p:spTree>
    <p:extLst>
      <p:ext uri="{BB962C8B-B14F-4D97-AF65-F5344CB8AC3E}">
        <p14:creationId xmlns:p14="http://schemas.microsoft.com/office/powerpoint/2010/main" val="4188708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the Health and Wellbeing offer, libraries promote healthy living provide self-management support and engagement opportunities for children and adults supported by welcoming spaces; effective signposting and information to reduce health, social and economic inequalities. </a:t>
            </a:r>
          </a:p>
          <a:p>
            <a:r>
              <a:rPr lang="en-GB" dirty="0"/>
              <a:t>They offer a range of creative and social activities which engage and connect individuals and communities, combat loneliness and improve wellbeing.</a:t>
            </a:r>
          </a:p>
          <a:p>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10</a:t>
            </a:fld>
            <a:endParaRPr lang="en-US" dirty="0"/>
          </a:p>
        </p:txBody>
      </p:sp>
    </p:spTree>
    <p:extLst>
      <p:ext uri="{BB962C8B-B14F-4D97-AF65-F5344CB8AC3E}">
        <p14:creationId xmlns:p14="http://schemas.microsoft.com/office/powerpoint/2010/main" val="3753723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the Information and Digital offer libraries provide accessible, quality information and digital support. </a:t>
            </a:r>
          </a:p>
          <a:p>
            <a:r>
              <a:rPr lang="en-GB" dirty="0"/>
              <a:t>Libraries enable individuals and communities to develop learning skills to find answers and to inform life choices</a:t>
            </a:r>
          </a:p>
          <a:p>
            <a:r>
              <a:rPr lang="en-GB" dirty="0"/>
              <a:t>The offer helps children and adults to engage and feel safe online. It ensures resources and opportunities are accessible and it embraces creative and innovative technology.</a:t>
            </a:r>
          </a:p>
          <a:p>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11</a:t>
            </a:fld>
            <a:endParaRPr lang="en-US" dirty="0"/>
          </a:p>
        </p:txBody>
      </p:sp>
    </p:spTree>
    <p:extLst>
      <p:ext uri="{BB962C8B-B14F-4D97-AF65-F5344CB8AC3E}">
        <p14:creationId xmlns:p14="http://schemas.microsoft.com/office/powerpoint/2010/main" val="490102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the Culture and Creativity offer, libraries work with cultural providers to spark curiosity, imagination and fun. Libraries enable new creative skills to flourish and enriches the lives of children and adults by providing arts and cultural experiences in local settings. </a:t>
            </a:r>
          </a:p>
          <a:p>
            <a:r>
              <a:rPr lang="en-GB" dirty="0"/>
              <a:t>The offer celebrates diversity, promotes inclusivity and contributes to an active local cultural economy.</a:t>
            </a:r>
          </a:p>
          <a:p>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12</a:t>
            </a:fld>
            <a:endParaRPr lang="en-US" dirty="0"/>
          </a:p>
        </p:txBody>
      </p:sp>
    </p:spTree>
    <p:extLst>
      <p:ext uri="{BB962C8B-B14F-4D97-AF65-F5344CB8AC3E}">
        <p14:creationId xmlns:p14="http://schemas.microsoft.com/office/powerpoint/2010/main" val="2804910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13</a:t>
            </a:fld>
            <a:endParaRPr lang="en-US" dirty="0"/>
          </a:p>
        </p:txBody>
      </p:sp>
    </p:spTree>
    <p:extLst>
      <p:ext uri="{BB962C8B-B14F-4D97-AF65-F5344CB8AC3E}">
        <p14:creationId xmlns:p14="http://schemas.microsoft.com/office/powerpoint/2010/main" val="584908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1241425"/>
            <a:ext cx="5953125" cy="3349625"/>
          </a:xfrm>
        </p:spPr>
      </p:sp>
      <p:sp>
        <p:nvSpPr>
          <p:cNvPr id="3" name="Notes Placeholder 2"/>
          <p:cNvSpPr>
            <a:spLocks noGrp="1"/>
          </p:cNvSpPr>
          <p:nvPr>
            <p:ph type="body" idx="1"/>
          </p:nvPr>
        </p:nvSpPr>
        <p:spPr/>
        <p:txBody>
          <a:bodyPr/>
          <a:lstStyle/>
          <a:p>
            <a:r>
              <a:rPr lang="en-US" dirty="0"/>
              <a:t>The six steps are listed above and are supported by a Six Steps Promise</a:t>
            </a:r>
          </a:p>
          <a:p>
            <a:endParaRPr lang="en-US" dirty="0"/>
          </a:p>
          <a:p>
            <a:r>
              <a:rPr lang="en-US" dirty="0"/>
              <a:t>To  read more about the six steps click  here </a:t>
            </a:r>
            <a:r>
              <a:rPr lang="en-GB" dirty="0"/>
              <a:t>(</a:t>
            </a:r>
            <a:r>
              <a:rPr lang="en-GB" u="sng" dirty="0">
                <a:hlinkClick r:id="rId3"/>
              </a:rPr>
              <a:t>https://readingsight.org.uk/accessible-libraries/</a:t>
            </a:r>
            <a:r>
              <a:rPr lang="en-GB" dirty="0"/>
              <a:t>), </a:t>
            </a:r>
          </a:p>
          <a:p>
            <a:endParaRPr lang="en-GB" dirty="0"/>
          </a:p>
          <a:p>
            <a:r>
              <a:rPr lang="en-GB" dirty="0"/>
              <a:t>And  to find out more about the six Steps Promise </a:t>
            </a:r>
            <a:r>
              <a:rPr lang="en-GB" dirty="0">
                <a:hlinkClick r:id="rId4"/>
              </a:rPr>
              <a:t>https://www.librariesconnected.org.uk/universal-offers/six-steps</a:t>
            </a:r>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14</a:t>
            </a:fld>
            <a:endParaRPr lang="en-US" dirty="0"/>
          </a:p>
        </p:txBody>
      </p:sp>
    </p:spTree>
    <p:extLst>
      <p:ext uri="{BB962C8B-B14F-4D97-AF65-F5344CB8AC3E}">
        <p14:creationId xmlns:p14="http://schemas.microsoft.com/office/powerpoint/2010/main" val="642691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customer groups are essential in all offers</a:t>
            </a:r>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15</a:t>
            </a:fld>
            <a:endParaRPr lang="en-US"/>
          </a:p>
        </p:txBody>
      </p:sp>
    </p:spTree>
    <p:extLst>
      <p:ext uri="{BB962C8B-B14F-4D97-AF65-F5344CB8AC3E}">
        <p14:creationId xmlns:p14="http://schemas.microsoft.com/office/powerpoint/2010/main" val="1797320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2F9EE2-35C5-594E-AB90-6DEE7AC37A25}" type="slidenum">
              <a:rPr lang="en-US" smtClean="0"/>
              <a:t>16</a:t>
            </a:fld>
            <a:endParaRPr lang="en-US"/>
          </a:p>
        </p:txBody>
      </p:sp>
    </p:spTree>
    <p:extLst>
      <p:ext uri="{BB962C8B-B14F-4D97-AF65-F5344CB8AC3E}">
        <p14:creationId xmlns:p14="http://schemas.microsoft.com/office/powerpoint/2010/main" val="2877834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effectLst>
            <a:softEdge rad="63500"/>
          </a:effectLst>
        </p:spPr>
      </p:sp>
      <p:sp>
        <p:nvSpPr>
          <p:cNvPr id="3" name="Notes Placeholder 2"/>
          <p:cNvSpPr>
            <a:spLocks noGrp="1"/>
          </p:cNvSpPr>
          <p:nvPr>
            <p:ph type="body" idx="1"/>
          </p:nvPr>
        </p:nvSpPr>
        <p:spPr/>
        <p:txBody>
          <a:bodyPr/>
          <a:lstStyle/>
          <a:p>
            <a:r>
              <a:rPr lang="en-GB" dirty="0"/>
              <a:t>For example,  gathering together everything that happens in  libraries under the health offer starts to create a very powerful story about the role of the region’s libraries in improving the health and wellbeing </a:t>
            </a:r>
          </a:p>
          <a:p>
            <a:endParaRPr lang="en-GB" dirty="0"/>
          </a:p>
          <a:p>
            <a:r>
              <a:rPr lang="en-US" dirty="0"/>
              <a:t>Partnerships have included</a:t>
            </a:r>
          </a:p>
          <a:p>
            <a:r>
              <a:rPr lang="en-US" dirty="0"/>
              <a:t>Virtual Reality Tour of Libraries in partnership with the BBC</a:t>
            </a:r>
          </a:p>
          <a:p>
            <a:r>
              <a:rPr lang="en-US" dirty="0"/>
              <a:t>Get Creative</a:t>
            </a:r>
          </a:p>
          <a:p>
            <a:r>
              <a:rPr lang="en-US" dirty="0" err="1"/>
              <a:t>Wellcome</a:t>
            </a:r>
            <a:endParaRPr lang="en-US" dirty="0"/>
          </a:p>
          <a:p>
            <a:endParaRPr lang="en-US" dirty="0"/>
          </a:p>
          <a:p>
            <a:r>
              <a:rPr lang="en-US" dirty="0" err="1"/>
              <a:t>Programmes</a:t>
            </a:r>
            <a:r>
              <a:rPr lang="en-US" dirty="0"/>
              <a:t> have included</a:t>
            </a:r>
          </a:p>
          <a:p>
            <a:r>
              <a:rPr lang="en-US" dirty="0"/>
              <a:t>Reading Well: Books on Prescription</a:t>
            </a:r>
          </a:p>
          <a:p>
            <a:r>
              <a:rPr lang="en-US" dirty="0"/>
              <a:t>Code Green</a:t>
            </a:r>
          </a:p>
          <a:p>
            <a:r>
              <a:rPr lang="en-US" dirty="0"/>
              <a:t>Growing Well for children</a:t>
            </a:r>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17</a:t>
            </a:fld>
            <a:endParaRPr lang="en-US"/>
          </a:p>
        </p:txBody>
      </p:sp>
    </p:spTree>
    <p:extLst>
      <p:ext uri="{BB962C8B-B14F-4D97-AF65-F5344CB8AC3E}">
        <p14:creationId xmlns:p14="http://schemas.microsoft.com/office/powerpoint/2010/main" val="4113488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 services use the universal  offers in a wide range of ways – here are a few  that might work for you</a:t>
            </a:r>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18</a:t>
            </a:fld>
            <a:endParaRPr lang="en-US"/>
          </a:p>
        </p:txBody>
      </p:sp>
    </p:spTree>
    <p:extLst>
      <p:ext uri="{BB962C8B-B14F-4D97-AF65-F5344CB8AC3E}">
        <p14:creationId xmlns:p14="http://schemas.microsoft.com/office/powerpoint/2010/main" val="618264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2F9EE2-35C5-594E-AB90-6DEE7AC37A25}" type="slidenum">
              <a:rPr lang="en-US" smtClean="0"/>
              <a:t>19</a:t>
            </a:fld>
            <a:endParaRPr lang="en-US"/>
          </a:p>
        </p:txBody>
      </p:sp>
    </p:spTree>
    <p:extLst>
      <p:ext uri="{BB962C8B-B14F-4D97-AF65-F5344CB8AC3E}">
        <p14:creationId xmlns:p14="http://schemas.microsoft.com/office/powerpoint/2010/main" val="361063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2F9EE2-35C5-594E-AB90-6DEE7AC37A25}" type="slidenum">
              <a:rPr lang="en-US" smtClean="0"/>
              <a:t>2</a:t>
            </a:fld>
            <a:endParaRPr lang="en-US"/>
          </a:p>
        </p:txBody>
      </p:sp>
    </p:spTree>
    <p:extLst>
      <p:ext uri="{BB962C8B-B14F-4D97-AF65-F5344CB8AC3E}">
        <p14:creationId xmlns:p14="http://schemas.microsoft.com/office/powerpoint/2010/main" val="144994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launched in 2013, there were 6 offers</a:t>
            </a:r>
          </a:p>
          <a:p>
            <a:endParaRPr lang="en-US" dirty="0"/>
          </a:p>
          <a:p>
            <a:r>
              <a:rPr lang="en-US" dirty="0"/>
              <a:t> they have been redesigned  following extensive consultation with public library staff and stakeholders in 2019</a:t>
            </a:r>
          </a:p>
          <a:p>
            <a:endParaRPr lang="en-US" dirty="0"/>
          </a:p>
          <a:p>
            <a:r>
              <a:rPr lang="en-US" dirty="0"/>
              <a:t>4 meetings for heads of service</a:t>
            </a:r>
          </a:p>
          <a:p>
            <a:r>
              <a:rPr lang="en-US" dirty="0"/>
              <a:t>A survey of library staff</a:t>
            </a:r>
          </a:p>
          <a:p>
            <a:r>
              <a:rPr lang="en-US" dirty="0"/>
              <a:t>Survey of heads of service</a:t>
            </a:r>
          </a:p>
          <a:p>
            <a:r>
              <a:rPr lang="en-US" dirty="0"/>
              <a:t>Stakeholder survey</a:t>
            </a:r>
          </a:p>
          <a:p>
            <a:r>
              <a:rPr lang="en-US" dirty="0"/>
              <a:t>Development Group</a:t>
            </a:r>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3</a:t>
            </a:fld>
            <a:endParaRPr lang="en-US"/>
          </a:p>
        </p:txBody>
      </p:sp>
    </p:spTree>
    <p:extLst>
      <p:ext uri="{BB962C8B-B14F-4D97-AF65-F5344CB8AC3E}">
        <p14:creationId xmlns:p14="http://schemas.microsoft.com/office/powerpoint/2010/main" val="3733670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review  explored whether the offers were the right ones, was six the right number</a:t>
            </a:r>
          </a:p>
          <a:p>
            <a:r>
              <a:rPr lang="en-US" dirty="0"/>
              <a:t>It found that most people who responded knew about the offers  but there were issues</a:t>
            </a:r>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4</a:t>
            </a:fld>
            <a:endParaRPr lang="en-US"/>
          </a:p>
        </p:txBody>
      </p:sp>
    </p:spTree>
    <p:extLst>
      <p:ext uri="{BB962C8B-B14F-4D97-AF65-F5344CB8AC3E}">
        <p14:creationId xmlns:p14="http://schemas.microsoft.com/office/powerpoint/2010/main" val="6429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Development Group and the Heads of Service Meetings were influenced by this RSA identification of the modern “giants” facing Britain</a:t>
            </a:r>
          </a:p>
          <a:p>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5</a:t>
            </a:fld>
            <a:endParaRPr lang="en-US"/>
          </a:p>
        </p:txBody>
      </p:sp>
    </p:spTree>
    <p:extLst>
      <p:ext uri="{BB962C8B-B14F-4D97-AF65-F5344CB8AC3E}">
        <p14:creationId xmlns:p14="http://schemas.microsoft.com/office/powerpoint/2010/main" val="58472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came up with this new framework</a:t>
            </a:r>
          </a:p>
          <a:p>
            <a:endParaRPr lang="en-US" dirty="0"/>
          </a:p>
          <a:p>
            <a:endParaRPr lang="en-US" dirty="0"/>
          </a:p>
          <a:p>
            <a:endParaRPr lang="en-US" dirty="0"/>
          </a:p>
          <a:p>
            <a:r>
              <a:rPr lang="en-US" dirty="0"/>
              <a:t>These outcomes are  from Libraries Deliver</a:t>
            </a:r>
          </a:p>
          <a:p>
            <a:r>
              <a:rPr lang="en-GB" dirty="0">
                <a:hlinkClick r:id="rId3"/>
              </a:rPr>
              <a:t>https://assets.publishing.service.gov.uk/government/uploads/system/uploads/attachment_data/file/573911/Libraries_Deliver_-_Ambition_for_Public_Libraries_in_England_2016_to_2021.pdf</a:t>
            </a:r>
            <a:r>
              <a:rPr lang="en-GB" dirty="0"/>
              <a:t>. </a:t>
            </a:r>
          </a:p>
          <a:p>
            <a:endParaRPr lang="en-GB" dirty="0"/>
          </a:p>
          <a:p>
            <a:r>
              <a:rPr lang="en-GB" dirty="0"/>
              <a:t>It is possible to replace them with local outcomes</a:t>
            </a:r>
          </a:p>
        </p:txBody>
      </p:sp>
      <p:sp>
        <p:nvSpPr>
          <p:cNvPr id="4" name="Slide Number Placeholder 3"/>
          <p:cNvSpPr>
            <a:spLocks noGrp="1"/>
          </p:cNvSpPr>
          <p:nvPr>
            <p:ph type="sldNum" sz="quarter" idx="5"/>
          </p:nvPr>
        </p:nvSpPr>
        <p:spPr/>
        <p:txBody>
          <a:bodyPr/>
          <a:lstStyle/>
          <a:p>
            <a:fld id="{5E2F9EE2-35C5-594E-AB90-6DEE7AC37A25}" type="slidenum">
              <a:rPr lang="en-US" smtClean="0"/>
              <a:t>6</a:t>
            </a:fld>
            <a:endParaRPr lang="en-US"/>
          </a:p>
        </p:txBody>
      </p:sp>
    </p:spTree>
    <p:extLst>
      <p:ext uri="{BB962C8B-B14F-4D97-AF65-F5344CB8AC3E}">
        <p14:creationId xmlns:p14="http://schemas.microsoft.com/office/powerpoint/2010/main" val="2488824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overarching mission for the Universal  Offer Framework.</a:t>
            </a:r>
          </a:p>
          <a:p>
            <a:endParaRPr lang="en-GB" dirty="0"/>
          </a:p>
          <a:p>
            <a:r>
              <a:rPr lang="en-US" dirty="0"/>
              <a:t>The Mission is the statement that drives the development of the offers, rooted in community, expressing libraries role in promoting an equal society and highlighting the underpinning role that learning has across all four offers.</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7</a:t>
            </a:fld>
            <a:endParaRPr lang="en-US" dirty="0"/>
          </a:p>
        </p:txBody>
      </p:sp>
    </p:spTree>
    <p:extLst>
      <p:ext uri="{BB962C8B-B14F-4D97-AF65-F5344CB8AC3E}">
        <p14:creationId xmlns:p14="http://schemas.microsoft.com/office/powerpoint/2010/main" val="3603040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8</a:t>
            </a:fld>
            <a:endParaRPr lang="en-US" dirty="0"/>
          </a:p>
        </p:txBody>
      </p:sp>
    </p:spTree>
    <p:extLst>
      <p:ext uri="{BB962C8B-B14F-4D97-AF65-F5344CB8AC3E}">
        <p14:creationId xmlns:p14="http://schemas.microsoft.com/office/powerpoint/2010/main" val="173020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venir LT Std 45 Book" panose="020B0502020203020204" pitchFamily="34" charset="0"/>
                <a:ea typeface="Calibri" panose="020F0502020204030204" pitchFamily="34" charset="0"/>
                <a:cs typeface="Calibri" panose="020F0502020204030204" pitchFamily="34" charset="0"/>
              </a:rPr>
              <a:t>Through the Reading offer, libraries support the growth of a literate, empathetic and confident society. They provide diverse and inclusive reading resources and experiences for adults and children which increase their understanding of the world and broaden their horizons.</a:t>
            </a:r>
          </a:p>
          <a:p>
            <a:r>
              <a:rPr lang="en-GB" dirty="0">
                <a:latin typeface="Avenir LT Std 45 Book" panose="020B0502020203020204" pitchFamily="34" charset="0"/>
                <a:ea typeface="Calibri" panose="020F0502020204030204" pitchFamily="34" charset="0"/>
                <a:cs typeface="Calibri" panose="020F0502020204030204" pitchFamily="34" charset="0"/>
              </a:rPr>
              <a:t>Libraries encourage individuals of all ages to read for pleasure and purpose, which opens doors and is an agent for social change</a:t>
            </a:r>
            <a:r>
              <a:rPr lang="en-GB" i="1" dirty="0">
                <a:latin typeface="Avenir LT Std 45 Book" panose="020B0502020203020204" pitchFamily="34" charset="0"/>
                <a:ea typeface="Calibri" panose="020F0502020204030204" pitchFamily="34" charset="0"/>
                <a:cs typeface="Calibri" panose="020F0502020204030204" pitchFamily="34" charset="0"/>
              </a:rPr>
              <a:t>.</a:t>
            </a:r>
          </a:p>
          <a:p>
            <a:endParaRPr lang="en-GB" dirty="0"/>
          </a:p>
        </p:txBody>
      </p:sp>
      <p:sp>
        <p:nvSpPr>
          <p:cNvPr id="4" name="Slide Number Placeholder 3"/>
          <p:cNvSpPr>
            <a:spLocks noGrp="1"/>
          </p:cNvSpPr>
          <p:nvPr>
            <p:ph type="sldNum" sz="quarter" idx="5"/>
          </p:nvPr>
        </p:nvSpPr>
        <p:spPr/>
        <p:txBody>
          <a:bodyPr/>
          <a:lstStyle/>
          <a:p>
            <a:fld id="{5E2F9EE2-35C5-594E-AB90-6DEE7AC37A25}" type="slidenum">
              <a:rPr lang="en-US" smtClean="0"/>
              <a:t>9</a:t>
            </a:fld>
            <a:endParaRPr lang="en-US" dirty="0"/>
          </a:p>
        </p:txBody>
      </p:sp>
    </p:spTree>
    <p:extLst>
      <p:ext uri="{BB962C8B-B14F-4D97-AF65-F5344CB8AC3E}">
        <p14:creationId xmlns:p14="http://schemas.microsoft.com/office/powerpoint/2010/main" val="3688214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91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C Title Purple">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4290061" y="4053469"/>
            <a:ext cx="7185660" cy="1798134"/>
          </a:xfrm>
          <a:prstGeom prst="rect">
            <a:avLst/>
          </a:prstGeom>
        </p:spPr>
        <p:txBody>
          <a:bodyPr/>
          <a:lstStyle>
            <a:lvl1pPr>
              <a:defRPr sz="4200" b="1" i="0" baseline="0">
                <a:solidFill>
                  <a:schemeClr val="tx1"/>
                </a:solidFill>
                <a:latin typeface="Arial" charset="0"/>
                <a:ea typeface="Arial" charset="0"/>
                <a:cs typeface="Arial" charset="0"/>
              </a:defRPr>
            </a:lvl1pPr>
          </a:lstStyle>
          <a:p>
            <a:r>
              <a:rPr lang="en-US"/>
              <a:t>Presentation </a:t>
            </a:r>
            <a:r>
              <a:rPr lang="en-US" dirty="0"/>
              <a:t>title</a:t>
            </a:r>
            <a:br>
              <a:rPr lang="en-US" dirty="0"/>
            </a:br>
            <a:r>
              <a:rPr lang="en-US" dirty="0"/>
              <a:t>to go here</a:t>
            </a:r>
          </a:p>
        </p:txBody>
      </p:sp>
      <p:sp>
        <p:nvSpPr>
          <p:cNvPr id="16" name="Text Placeholder 15"/>
          <p:cNvSpPr>
            <a:spLocks noGrp="1"/>
          </p:cNvSpPr>
          <p:nvPr>
            <p:ph type="body" sz="quarter" idx="10" hasCustomPrompt="1"/>
          </p:nvPr>
        </p:nvSpPr>
        <p:spPr>
          <a:xfrm>
            <a:off x="4290060" y="5956126"/>
            <a:ext cx="3745230" cy="284654"/>
          </a:xfrm>
          <a:prstGeom prst="rect">
            <a:avLst/>
          </a:prstGeom>
        </p:spPr>
        <p:txBody>
          <a:bodyPr/>
          <a:lstStyle>
            <a:lvl1pPr>
              <a:defRPr sz="1500" b="0" i="0">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10.05.2018 / v1</a:t>
            </a:r>
          </a:p>
        </p:txBody>
      </p:sp>
      <p:pic>
        <p:nvPicPr>
          <p:cNvPr id="2" name="Picture 1"/>
          <p:cNvPicPr>
            <a:picLocks noChangeAspect="1"/>
          </p:cNvPicPr>
          <p:nvPr userDrawn="1"/>
        </p:nvPicPr>
        <p:blipFill>
          <a:blip r:embed="rId2"/>
          <a:stretch>
            <a:fillRect/>
          </a:stretch>
        </p:blipFill>
        <p:spPr>
          <a:xfrm>
            <a:off x="-3810" y="0"/>
            <a:ext cx="3404432" cy="3436249"/>
          </a:xfrm>
          <a:prstGeom prst="rect">
            <a:avLst/>
          </a:prstGeom>
        </p:spPr>
      </p:pic>
      <p:pic>
        <p:nvPicPr>
          <p:cNvPr id="4" name="Picture 3"/>
          <p:cNvPicPr>
            <a:picLocks noChangeAspect="1"/>
          </p:cNvPicPr>
          <p:nvPr userDrawn="1"/>
        </p:nvPicPr>
        <p:blipFill>
          <a:blip r:embed="rId3"/>
          <a:stretch>
            <a:fillRect/>
          </a:stretch>
        </p:blipFill>
        <p:spPr>
          <a:xfrm>
            <a:off x="4290060" y="2271384"/>
            <a:ext cx="3608070" cy="115178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C Title Image Purple">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6622472" y="3228109"/>
            <a:ext cx="5278582" cy="2493406"/>
          </a:xfrm>
          <a:prstGeom prst="rect">
            <a:avLst/>
          </a:prstGeom>
        </p:spPr>
        <p:txBody>
          <a:bodyPr/>
          <a:lstStyle>
            <a:lvl1pPr>
              <a:defRPr sz="4200" b="1" i="0" baseline="0">
                <a:solidFill>
                  <a:schemeClr val="tx1"/>
                </a:solidFill>
                <a:latin typeface="Arial" charset="0"/>
                <a:ea typeface="Arial" charset="0"/>
                <a:cs typeface="Arial" charset="0"/>
              </a:defRPr>
            </a:lvl1pPr>
          </a:lstStyle>
          <a:p>
            <a:r>
              <a:rPr lang="en-US" dirty="0"/>
              <a:t>Presentation</a:t>
            </a:r>
            <a:br>
              <a:rPr lang="en-US" dirty="0"/>
            </a:br>
            <a:r>
              <a:rPr lang="en-US" dirty="0"/>
              <a:t>title to go here</a:t>
            </a:r>
          </a:p>
        </p:txBody>
      </p:sp>
      <p:sp>
        <p:nvSpPr>
          <p:cNvPr id="16" name="Text Placeholder 15"/>
          <p:cNvSpPr>
            <a:spLocks noGrp="1"/>
          </p:cNvSpPr>
          <p:nvPr>
            <p:ph type="body" sz="quarter" idx="10" hasCustomPrompt="1"/>
          </p:nvPr>
        </p:nvSpPr>
        <p:spPr>
          <a:xfrm>
            <a:off x="6622472" y="5956126"/>
            <a:ext cx="3745230" cy="284654"/>
          </a:xfrm>
          <a:prstGeom prst="rect">
            <a:avLst/>
          </a:prstGeom>
        </p:spPr>
        <p:txBody>
          <a:bodyPr/>
          <a:lstStyle>
            <a:lvl1pPr>
              <a:defRPr sz="1500" b="0" i="0">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10.05.2018 / v1</a:t>
            </a:r>
          </a:p>
        </p:txBody>
      </p:sp>
      <p:sp>
        <p:nvSpPr>
          <p:cNvPr id="8" name="Picture Placeholder 8"/>
          <p:cNvSpPr>
            <a:spLocks noGrp="1"/>
          </p:cNvSpPr>
          <p:nvPr>
            <p:ph type="pic" sz="quarter" idx="12" hasCustomPrompt="1"/>
          </p:nvPr>
        </p:nvSpPr>
        <p:spPr>
          <a:xfrm>
            <a:off x="0" y="0"/>
            <a:ext cx="6082145" cy="6858000"/>
          </a:xfrm>
          <a:prstGeom prst="rect">
            <a:avLst/>
          </a:prstGeom>
          <a:solidFill>
            <a:schemeClr val="tx2">
              <a:lumMod val="20000"/>
              <a:lumOff val="80000"/>
            </a:schemeClr>
          </a:solidFill>
          <a:ln>
            <a:noFill/>
          </a:ln>
        </p:spPr>
        <p:txBody>
          <a:bodyPr/>
          <a:lstStyle>
            <a:lvl1pPr>
              <a:defRPr baseline="0">
                <a:solidFill>
                  <a:srgbClr val="FF0000"/>
                </a:solidFill>
              </a:defRPr>
            </a:lvl1pPr>
          </a:lstStyle>
          <a:p>
            <a:r>
              <a:rPr lang="en-US" dirty="0"/>
              <a:t>PICTURE HERE</a:t>
            </a:r>
          </a:p>
        </p:txBody>
      </p:sp>
      <p:sp>
        <p:nvSpPr>
          <p:cNvPr id="9" name="Picture Placeholder 15"/>
          <p:cNvSpPr>
            <a:spLocks noGrp="1"/>
          </p:cNvSpPr>
          <p:nvPr>
            <p:ph type="pic" sz="quarter" idx="14" hasCustomPrompt="1"/>
          </p:nvPr>
        </p:nvSpPr>
        <p:spPr>
          <a:xfrm>
            <a:off x="0" y="9018"/>
            <a:ext cx="3384000" cy="338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
        <p:nvSpPr>
          <p:cNvPr id="11" name="Picture Placeholder 15"/>
          <p:cNvSpPr>
            <a:spLocks noGrp="1"/>
          </p:cNvSpPr>
          <p:nvPr>
            <p:ph type="pic" sz="quarter" idx="15" hasCustomPrompt="1"/>
          </p:nvPr>
        </p:nvSpPr>
        <p:spPr>
          <a:xfrm>
            <a:off x="3563588" y="4338000"/>
            <a:ext cx="2518557" cy="2520000"/>
          </a:xfrm>
          <a:prstGeom prst="rect">
            <a:avLst/>
          </a:prstGeom>
          <a:blipFill>
            <a:blip r:embed="rId3"/>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pic>
        <p:nvPicPr>
          <p:cNvPr id="10" name="Picture 9"/>
          <p:cNvPicPr>
            <a:picLocks noChangeAspect="1"/>
          </p:cNvPicPr>
          <p:nvPr userDrawn="1"/>
        </p:nvPicPr>
        <p:blipFill>
          <a:blip r:embed="rId4"/>
          <a:stretch>
            <a:fillRect/>
          </a:stretch>
        </p:blipFill>
        <p:spPr>
          <a:xfrm>
            <a:off x="6622472" y="1701018"/>
            <a:ext cx="3536391" cy="11289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C SUB Title Purple">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503170" y="2970534"/>
            <a:ext cx="7185660" cy="1798134"/>
          </a:xfrm>
          <a:prstGeom prst="rect">
            <a:avLst/>
          </a:prstGeom>
        </p:spPr>
        <p:txBody>
          <a:bodyPr/>
          <a:lstStyle>
            <a:lvl1pPr algn="ctr">
              <a:defRPr sz="3400" b="1" i="0" baseline="0">
                <a:solidFill>
                  <a:schemeClr val="tx1"/>
                </a:solidFill>
                <a:latin typeface="Arial" charset="0"/>
                <a:ea typeface="Arial" charset="0"/>
                <a:cs typeface="Arial" charset="0"/>
              </a:defRPr>
            </a:lvl1pPr>
          </a:lstStyle>
          <a:p>
            <a:r>
              <a:rPr lang="en-US" dirty="0"/>
              <a:t>Title to </a:t>
            </a:r>
            <a:r>
              <a:rPr lang="en-US"/>
              <a:t>go here</a:t>
            </a:r>
            <a:endParaRPr lang="en-US" dirty="0"/>
          </a:p>
        </p:txBody>
      </p:sp>
      <p:sp>
        <p:nvSpPr>
          <p:cNvPr id="10"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pic>
        <p:nvPicPr>
          <p:cNvPr id="8" name="Picture 7"/>
          <p:cNvPicPr>
            <a:picLocks noChangeAspect="1"/>
          </p:cNvPicPr>
          <p:nvPr userDrawn="1"/>
        </p:nvPicPr>
        <p:blipFill>
          <a:blip r:embed="rId3"/>
          <a:stretch>
            <a:fillRect/>
          </a:stretch>
        </p:blipFill>
        <p:spPr>
          <a:xfrm>
            <a:off x="-3810" y="0"/>
            <a:ext cx="3404432" cy="343624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C Purpl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5175" y="624469"/>
            <a:ext cx="7491761" cy="412594"/>
          </a:xfrm>
          <a:prstGeom prst="rect">
            <a:avLst/>
          </a:prstGeom>
        </p:spPr>
        <p:txBody>
          <a:bodyPr/>
          <a:lstStyle>
            <a:lvl1pPr>
              <a:defRPr sz="2500" b="1" i="0" baseline="0">
                <a:solidFill>
                  <a:schemeClr val="accent3"/>
                </a:solidFill>
                <a:latin typeface="Arial" charset="0"/>
                <a:ea typeface="Arial" charset="0"/>
                <a:cs typeface="Arial" charset="0"/>
              </a:defRPr>
            </a:lvl1pPr>
          </a:lstStyle>
          <a:p>
            <a:r>
              <a:rPr lang="en-US" dirty="0"/>
              <a:t>Title</a:t>
            </a:r>
          </a:p>
        </p:txBody>
      </p:sp>
      <p:cxnSp>
        <p:nvCxnSpPr>
          <p:cNvPr id="7" name="Straight Connector 6"/>
          <p:cNvCxnSpPr/>
          <p:nvPr userDrawn="1"/>
        </p:nvCxnSpPr>
        <p:spPr>
          <a:xfrm>
            <a:off x="708660" y="6147101"/>
            <a:ext cx="1009269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hasCustomPrompt="1"/>
          </p:nvPr>
        </p:nvSpPr>
        <p:spPr>
          <a:xfrm>
            <a:off x="615950" y="1109974"/>
            <a:ext cx="7491413" cy="4660900"/>
          </a:xfrm>
          <a:prstGeom prst="rect">
            <a:avLst/>
          </a:prstGeom>
        </p:spPr>
        <p:txBody>
          <a:bodyPr/>
          <a:lstStyle>
            <a:lvl1pPr marL="0" indent="0">
              <a:buFontTx/>
              <a:buNone/>
              <a:defRPr sz="2000" b="0" i="0" baseline="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Type your text here </a:t>
            </a:r>
            <a:r>
              <a:rPr lang="mr-IN" dirty="0"/>
              <a:t>…</a:t>
            </a:r>
            <a:endParaRPr lang="en-US" dirty="0"/>
          </a:p>
        </p:txBody>
      </p: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8"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C Purple 2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5175" y="624469"/>
            <a:ext cx="7491761" cy="412594"/>
          </a:xfrm>
          <a:prstGeom prst="rect">
            <a:avLst/>
          </a:prstGeom>
        </p:spPr>
        <p:txBody>
          <a:bodyPr/>
          <a:lstStyle>
            <a:lvl1pPr>
              <a:defRPr sz="2500" b="1" i="0" baseline="0">
                <a:solidFill>
                  <a:schemeClr val="accent3"/>
                </a:solidFill>
                <a:latin typeface="Arial" charset="0"/>
                <a:ea typeface="Arial" charset="0"/>
                <a:cs typeface="Arial" charset="0"/>
              </a:defRPr>
            </a:lvl1pPr>
          </a:lstStyle>
          <a:p>
            <a:r>
              <a:rPr lang="en-US" dirty="0"/>
              <a:t>Title</a:t>
            </a:r>
          </a:p>
        </p:txBody>
      </p:sp>
      <p:cxnSp>
        <p:nvCxnSpPr>
          <p:cNvPr id="7" name="Straight Connector 6"/>
          <p:cNvCxnSpPr/>
          <p:nvPr userDrawn="1"/>
        </p:nvCxnSpPr>
        <p:spPr>
          <a:xfrm>
            <a:off x="708660" y="6147101"/>
            <a:ext cx="1009269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hasCustomPrompt="1"/>
          </p:nvPr>
        </p:nvSpPr>
        <p:spPr>
          <a:xfrm>
            <a:off x="615951" y="1109974"/>
            <a:ext cx="11172825" cy="4660900"/>
          </a:xfrm>
          <a:prstGeom prst="rect">
            <a:avLst/>
          </a:prstGeom>
        </p:spPr>
        <p:txBody>
          <a:bodyPr numCol="2" spcCol="540000"/>
          <a:lstStyle>
            <a:lvl1pPr marL="0" indent="0">
              <a:buFontTx/>
              <a:buNone/>
              <a:defRPr sz="2000" b="0" i="0" baseline="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Type your text here </a:t>
            </a:r>
            <a:r>
              <a:rPr lang="mr-IN" dirty="0"/>
              <a:t>…</a:t>
            </a:r>
            <a:endParaRPr lang="en-US" dirty="0"/>
          </a:p>
        </p:txBody>
      </p: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17"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C Purple 3">
    <p:spTree>
      <p:nvGrpSpPr>
        <p:cNvPr id="1" name=""/>
        <p:cNvGrpSpPr/>
        <p:nvPr/>
      </p:nvGrpSpPr>
      <p:grpSpPr>
        <a:xfrm>
          <a:off x="0" y="0"/>
          <a:ext cx="0" cy="0"/>
          <a:chOff x="0" y="0"/>
          <a:chExt cx="0" cy="0"/>
        </a:xfrm>
      </p:grpSpPr>
      <p:cxnSp>
        <p:nvCxnSpPr>
          <p:cNvPr id="7" name="Straight Connector 6"/>
          <p:cNvCxnSpPr/>
          <p:nvPr userDrawn="1"/>
        </p:nvCxnSpPr>
        <p:spPr>
          <a:xfrm>
            <a:off x="708660" y="6147101"/>
            <a:ext cx="1009269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17"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
        <p:nvSpPr>
          <p:cNvPr id="8" name="TextBox 7"/>
          <p:cNvSpPr txBox="1"/>
          <p:nvPr userDrawn="1"/>
        </p:nvSpPr>
        <p:spPr>
          <a:xfrm>
            <a:off x="628650" y="637309"/>
            <a:ext cx="11036877" cy="2862322"/>
          </a:xfrm>
          <a:prstGeom prst="rect">
            <a:avLst/>
          </a:prstGeom>
          <a:noFill/>
        </p:spPr>
        <p:txBody>
          <a:bodyPr wrap="square" rtlCol="0">
            <a:spAutoFit/>
          </a:bodyPr>
          <a:lstStyle/>
          <a:p>
            <a:pPr>
              <a:lnSpc>
                <a:spcPct val="100000"/>
              </a:lnSpc>
            </a:pPr>
            <a:r>
              <a:rPr lang="en-US" sz="2000" kern="1200" dirty="0">
                <a:solidFill>
                  <a:schemeClr val="tx1"/>
                </a:solidFill>
                <a:effectLst/>
                <a:latin typeface="Arial" charset="0"/>
                <a:ea typeface="Arial" charset="0"/>
                <a:cs typeface="Arial" charset="0"/>
              </a:rPr>
              <a:t>Email:</a:t>
            </a:r>
          </a:p>
          <a:p>
            <a:pPr>
              <a:lnSpc>
                <a:spcPct val="100000"/>
              </a:lnSpc>
            </a:pPr>
            <a:r>
              <a:rPr lang="en-US" sz="2000" b="1" kern="1200" dirty="0" err="1">
                <a:solidFill>
                  <a:schemeClr val="accent3"/>
                </a:solidFill>
                <a:effectLst/>
                <a:latin typeface="Arial" charset="0"/>
                <a:ea typeface="Arial" charset="0"/>
                <a:cs typeface="Arial" charset="0"/>
              </a:rPr>
              <a:t>info@librariesconnected.org.uk</a:t>
            </a:r>
            <a:br>
              <a:rPr lang="en-US" sz="2000" kern="1200" dirty="0">
                <a:solidFill>
                  <a:schemeClr val="tx1"/>
                </a:solidFill>
                <a:effectLst/>
                <a:latin typeface="Arial" charset="0"/>
                <a:ea typeface="Arial" charset="0"/>
                <a:cs typeface="Arial" charset="0"/>
              </a:rPr>
            </a:br>
            <a:endParaRPr lang="en-US" sz="2000" kern="1200" dirty="0">
              <a:solidFill>
                <a:schemeClr val="tx1"/>
              </a:solidFill>
              <a:effectLst/>
              <a:latin typeface="Arial" charset="0"/>
              <a:ea typeface="Arial" charset="0"/>
              <a:cs typeface="Arial" charset="0"/>
            </a:endParaRPr>
          </a:p>
          <a:p>
            <a:pPr>
              <a:lnSpc>
                <a:spcPct val="100000"/>
              </a:lnSpc>
            </a:pPr>
            <a:r>
              <a:rPr lang="en-US" sz="2000" kern="1200" dirty="0">
                <a:solidFill>
                  <a:schemeClr val="tx1"/>
                </a:solidFill>
                <a:effectLst/>
                <a:latin typeface="Arial" charset="0"/>
                <a:ea typeface="Arial" charset="0"/>
                <a:cs typeface="Arial" charset="0"/>
              </a:rPr>
              <a:t>Twitter:</a:t>
            </a:r>
          </a:p>
          <a:p>
            <a:pPr>
              <a:lnSpc>
                <a:spcPct val="100000"/>
              </a:lnSpc>
            </a:pPr>
            <a:r>
              <a:rPr lang="en-US" sz="2000" b="1" kern="1200" dirty="0">
                <a:solidFill>
                  <a:schemeClr val="accent3"/>
                </a:solidFill>
                <a:effectLst/>
                <a:latin typeface="Arial" charset="0"/>
                <a:ea typeface="Arial" charset="0"/>
                <a:cs typeface="Arial" charset="0"/>
              </a:rPr>
              <a:t>@</a:t>
            </a:r>
            <a:r>
              <a:rPr lang="en-US" sz="2000" b="1" kern="1200" dirty="0" err="1">
                <a:solidFill>
                  <a:schemeClr val="accent3"/>
                </a:solidFill>
                <a:effectLst/>
                <a:latin typeface="Arial" charset="0"/>
                <a:ea typeface="Arial" charset="0"/>
                <a:cs typeface="Arial" charset="0"/>
              </a:rPr>
              <a:t>librariesconnected</a:t>
            </a:r>
            <a:br>
              <a:rPr lang="en-US" sz="2000" b="1" kern="1200" dirty="0">
                <a:solidFill>
                  <a:schemeClr val="tx1"/>
                </a:solidFill>
                <a:effectLst/>
                <a:latin typeface="Arial" charset="0"/>
                <a:ea typeface="Arial" charset="0"/>
                <a:cs typeface="Arial" charset="0"/>
              </a:rPr>
            </a:br>
            <a:endParaRPr lang="en-US" sz="2000" b="1" kern="1200" dirty="0">
              <a:solidFill>
                <a:schemeClr val="tx1"/>
              </a:solidFill>
              <a:effectLst/>
              <a:latin typeface="Arial" charset="0"/>
              <a:ea typeface="Arial" charset="0"/>
              <a:cs typeface="Arial" charset="0"/>
            </a:endParaRPr>
          </a:p>
          <a:p>
            <a:pPr>
              <a:lnSpc>
                <a:spcPct val="100000"/>
              </a:lnSpc>
            </a:pPr>
            <a:r>
              <a:rPr lang="en-US" sz="2000" kern="1200" dirty="0">
                <a:solidFill>
                  <a:schemeClr val="tx1"/>
                </a:solidFill>
                <a:effectLst/>
                <a:latin typeface="Arial" charset="0"/>
                <a:ea typeface="Arial" charset="0"/>
                <a:cs typeface="Arial" charset="0"/>
              </a:rPr>
              <a:t>Website:</a:t>
            </a:r>
          </a:p>
          <a:p>
            <a:pPr>
              <a:lnSpc>
                <a:spcPct val="100000"/>
              </a:lnSpc>
            </a:pPr>
            <a:r>
              <a:rPr lang="en-US" sz="2000" b="1" kern="1200" dirty="0">
                <a:solidFill>
                  <a:schemeClr val="accent3"/>
                </a:solidFill>
                <a:effectLst/>
                <a:latin typeface="Arial" charset="0"/>
                <a:ea typeface="Arial" charset="0"/>
                <a:cs typeface="Arial" charset="0"/>
              </a:rPr>
              <a:t>librariesconnected.org.uk</a:t>
            </a:r>
          </a:p>
          <a:p>
            <a:endParaRPr lang="en-US" sz="2000" dirty="0">
              <a:latin typeface="Arial" charset="0"/>
              <a:ea typeface="Arial" charset="0"/>
              <a:cs typeface="Arial" charset="0"/>
            </a:endParaRPr>
          </a:p>
        </p:txBody>
      </p:sp>
      <p:pic>
        <p:nvPicPr>
          <p:cNvPr id="10" name="Picture 9"/>
          <p:cNvPicPr>
            <a:picLocks noChangeAspect="1"/>
          </p:cNvPicPr>
          <p:nvPr userDrawn="1"/>
        </p:nvPicPr>
        <p:blipFill>
          <a:blip r:embed="rId3"/>
          <a:stretch>
            <a:fillRect/>
          </a:stretch>
        </p:blipFill>
        <p:spPr>
          <a:xfrm>
            <a:off x="708660" y="4591973"/>
            <a:ext cx="2761904" cy="881666"/>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C Purple 4">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6997700" y="0"/>
            <a:ext cx="5194300" cy="6858000"/>
          </a:xfrm>
          <a:prstGeom prst="rect">
            <a:avLst/>
          </a:prstGeom>
          <a:solidFill>
            <a:schemeClr val="tx2">
              <a:lumMod val="20000"/>
              <a:lumOff val="80000"/>
            </a:schemeClr>
          </a:solidFill>
          <a:ln>
            <a:noFill/>
          </a:ln>
        </p:spPr>
        <p:txBody>
          <a:bodyPr/>
          <a:lstStyle>
            <a:lvl1pPr>
              <a:defRPr baseline="0">
                <a:solidFill>
                  <a:srgbClr val="FF0000"/>
                </a:solidFill>
              </a:defRPr>
            </a:lvl1pPr>
          </a:lstStyle>
          <a:p>
            <a:r>
              <a:rPr lang="en-US" dirty="0"/>
              <a:t>PICTURE HERE</a:t>
            </a:r>
          </a:p>
        </p:txBody>
      </p:sp>
      <p:sp>
        <p:nvSpPr>
          <p:cNvPr id="2" name="Title 1"/>
          <p:cNvSpPr>
            <a:spLocks noGrp="1"/>
          </p:cNvSpPr>
          <p:nvPr>
            <p:ph type="title" hasCustomPrompt="1"/>
          </p:nvPr>
        </p:nvSpPr>
        <p:spPr>
          <a:xfrm>
            <a:off x="615176" y="624469"/>
            <a:ext cx="5762764" cy="412594"/>
          </a:xfrm>
          <a:prstGeom prst="rect">
            <a:avLst/>
          </a:prstGeom>
        </p:spPr>
        <p:txBody>
          <a:bodyPr/>
          <a:lstStyle>
            <a:lvl1pPr>
              <a:defRPr sz="2500" b="1" i="0" baseline="0">
                <a:solidFill>
                  <a:schemeClr val="accent3"/>
                </a:solidFill>
                <a:latin typeface="Arial" charset="0"/>
                <a:ea typeface="Arial" charset="0"/>
                <a:cs typeface="Arial" charset="0"/>
              </a:defRPr>
            </a:lvl1pPr>
          </a:lstStyle>
          <a:p>
            <a:r>
              <a:rPr lang="en-US" dirty="0"/>
              <a:t>Title</a:t>
            </a:r>
          </a:p>
        </p:txBody>
      </p:sp>
      <p:cxnSp>
        <p:nvCxnSpPr>
          <p:cNvPr id="7" name="Straight Connector 6"/>
          <p:cNvCxnSpPr/>
          <p:nvPr userDrawn="1"/>
        </p:nvCxnSpPr>
        <p:spPr>
          <a:xfrm>
            <a:off x="708660" y="6147101"/>
            <a:ext cx="566928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hasCustomPrompt="1"/>
          </p:nvPr>
        </p:nvSpPr>
        <p:spPr>
          <a:xfrm>
            <a:off x="615951" y="1109974"/>
            <a:ext cx="5761989" cy="4660900"/>
          </a:xfrm>
          <a:prstGeom prst="rect">
            <a:avLst/>
          </a:prstGeom>
        </p:spPr>
        <p:txBody>
          <a:bodyPr wrap="square">
            <a:noAutofit/>
          </a:bodyPr>
          <a:lstStyle>
            <a:lvl1pPr marL="0" indent="0">
              <a:buFontTx/>
              <a:buNone/>
              <a:defRPr sz="2000" b="0" i="0" baseline="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Type your text here </a:t>
            </a:r>
            <a:r>
              <a:rPr lang="mr-IN" dirty="0"/>
              <a:t>…</a:t>
            </a:r>
            <a:endParaRPr lang="en-US" dirty="0"/>
          </a:p>
        </p:txBody>
      </p: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16"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C Purple 5">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0" y="0"/>
            <a:ext cx="12192000" cy="6858000"/>
          </a:xfrm>
          <a:prstGeom prst="rect">
            <a:avLst/>
          </a:prstGeom>
          <a:solidFill>
            <a:schemeClr val="tx2">
              <a:lumMod val="20000"/>
              <a:lumOff val="80000"/>
            </a:schemeClr>
          </a:solidFill>
          <a:ln>
            <a:noFill/>
          </a:ln>
        </p:spPr>
        <p:txBody>
          <a:bodyPr/>
          <a:lstStyle>
            <a:lvl1pPr>
              <a:defRPr baseline="0">
                <a:solidFill>
                  <a:srgbClr val="FF0000"/>
                </a:solidFill>
              </a:defRPr>
            </a:lvl1pPr>
          </a:lstStyle>
          <a:p>
            <a:r>
              <a:rPr lang="en-US" dirty="0"/>
              <a:t>PICTURE HERE</a:t>
            </a:r>
          </a:p>
        </p:txBody>
      </p:sp>
      <p:sp>
        <p:nvSpPr>
          <p:cNvPr id="11"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C Title Red">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4290061" y="4053469"/>
            <a:ext cx="7185660" cy="1798134"/>
          </a:xfrm>
          <a:prstGeom prst="rect">
            <a:avLst/>
          </a:prstGeom>
        </p:spPr>
        <p:txBody>
          <a:bodyPr/>
          <a:lstStyle>
            <a:lvl1pPr>
              <a:defRPr sz="4200" b="1" i="0" baseline="0">
                <a:solidFill>
                  <a:schemeClr val="tx1"/>
                </a:solidFill>
                <a:latin typeface="Arial" charset="0"/>
                <a:ea typeface="Arial" charset="0"/>
                <a:cs typeface="Arial" charset="0"/>
              </a:defRPr>
            </a:lvl1pPr>
          </a:lstStyle>
          <a:p>
            <a:r>
              <a:rPr lang="en-US"/>
              <a:t>Presentation title</a:t>
            </a:r>
            <a:br>
              <a:rPr lang="en-US" dirty="0"/>
            </a:br>
            <a:r>
              <a:rPr lang="en-US" dirty="0"/>
              <a:t>to go here</a:t>
            </a:r>
          </a:p>
        </p:txBody>
      </p:sp>
      <p:sp>
        <p:nvSpPr>
          <p:cNvPr id="16" name="Text Placeholder 15"/>
          <p:cNvSpPr>
            <a:spLocks noGrp="1"/>
          </p:cNvSpPr>
          <p:nvPr>
            <p:ph type="body" sz="quarter" idx="10" hasCustomPrompt="1"/>
          </p:nvPr>
        </p:nvSpPr>
        <p:spPr>
          <a:xfrm>
            <a:off x="4290060" y="5956126"/>
            <a:ext cx="3745230" cy="284654"/>
          </a:xfrm>
          <a:prstGeom prst="rect">
            <a:avLst/>
          </a:prstGeom>
        </p:spPr>
        <p:txBody>
          <a:bodyPr/>
          <a:lstStyle>
            <a:lvl1pPr>
              <a:defRPr sz="1500" b="0" i="0">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10.05.2018 / v1</a:t>
            </a:r>
          </a:p>
        </p:txBody>
      </p:sp>
      <p:pic>
        <p:nvPicPr>
          <p:cNvPr id="2" name="Picture 1"/>
          <p:cNvPicPr>
            <a:picLocks noChangeAspect="1"/>
          </p:cNvPicPr>
          <p:nvPr userDrawn="1"/>
        </p:nvPicPr>
        <p:blipFill>
          <a:blip r:embed="rId2"/>
          <a:stretch>
            <a:fillRect/>
          </a:stretch>
        </p:blipFill>
        <p:spPr>
          <a:xfrm>
            <a:off x="0" y="0"/>
            <a:ext cx="3383280" cy="3414899"/>
          </a:xfrm>
          <a:prstGeom prst="rect">
            <a:avLst/>
          </a:prstGeom>
        </p:spPr>
      </p:pic>
      <p:pic>
        <p:nvPicPr>
          <p:cNvPr id="4" name="Picture 3"/>
          <p:cNvPicPr>
            <a:picLocks noChangeAspect="1"/>
          </p:cNvPicPr>
          <p:nvPr userDrawn="1"/>
        </p:nvPicPr>
        <p:blipFill>
          <a:blip r:embed="rId3"/>
          <a:stretch>
            <a:fillRect/>
          </a:stretch>
        </p:blipFill>
        <p:spPr>
          <a:xfrm>
            <a:off x="4290060" y="2271250"/>
            <a:ext cx="3608069" cy="1151783"/>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C Title Image Red">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6622472" y="3228109"/>
            <a:ext cx="5278582" cy="2493406"/>
          </a:xfrm>
          <a:prstGeom prst="rect">
            <a:avLst/>
          </a:prstGeom>
        </p:spPr>
        <p:txBody>
          <a:bodyPr/>
          <a:lstStyle>
            <a:lvl1pPr>
              <a:defRPr sz="4200" b="1" i="0" baseline="0">
                <a:solidFill>
                  <a:schemeClr val="tx1"/>
                </a:solidFill>
                <a:latin typeface="Arial" charset="0"/>
                <a:ea typeface="Arial" charset="0"/>
                <a:cs typeface="Arial" charset="0"/>
              </a:defRPr>
            </a:lvl1pPr>
          </a:lstStyle>
          <a:p>
            <a:r>
              <a:rPr lang="en-US" dirty="0"/>
              <a:t>Presentation</a:t>
            </a:r>
            <a:br>
              <a:rPr lang="en-US" dirty="0"/>
            </a:br>
            <a:r>
              <a:rPr lang="en-US" dirty="0"/>
              <a:t>title to go here</a:t>
            </a:r>
          </a:p>
        </p:txBody>
      </p:sp>
      <p:sp>
        <p:nvSpPr>
          <p:cNvPr id="16" name="Text Placeholder 15"/>
          <p:cNvSpPr>
            <a:spLocks noGrp="1"/>
          </p:cNvSpPr>
          <p:nvPr>
            <p:ph type="body" sz="quarter" idx="10" hasCustomPrompt="1"/>
          </p:nvPr>
        </p:nvSpPr>
        <p:spPr>
          <a:xfrm>
            <a:off x="6622472" y="5956126"/>
            <a:ext cx="3745230" cy="284654"/>
          </a:xfrm>
          <a:prstGeom prst="rect">
            <a:avLst/>
          </a:prstGeom>
        </p:spPr>
        <p:txBody>
          <a:bodyPr/>
          <a:lstStyle>
            <a:lvl1pPr>
              <a:defRPr sz="1500" b="0" i="0">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10.05.2018 / v1</a:t>
            </a:r>
          </a:p>
        </p:txBody>
      </p:sp>
      <p:sp>
        <p:nvSpPr>
          <p:cNvPr id="8" name="Picture Placeholder 8"/>
          <p:cNvSpPr>
            <a:spLocks noGrp="1"/>
          </p:cNvSpPr>
          <p:nvPr>
            <p:ph type="pic" sz="quarter" idx="12" hasCustomPrompt="1"/>
          </p:nvPr>
        </p:nvSpPr>
        <p:spPr>
          <a:xfrm>
            <a:off x="0" y="0"/>
            <a:ext cx="6082145" cy="6858000"/>
          </a:xfrm>
          <a:prstGeom prst="rect">
            <a:avLst/>
          </a:prstGeom>
          <a:solidFill>
            <a:schemeClr val="tx2">
              <a:lumMod val="20000"/>
              <a:lumOff val="80000"/>
            </a:schemeClr>
          </a:solidFill>
          <a:ln>
            <a:noFill/>
          </a:ln>
        </p:spPr>
        <p:txBody>
          <a:bodyPr/>
          <a:lstStyle>
            <a:lvl1pPr>
              <a:defRPr baseline="0">
                <a:solidFill>
                  <a:srgbClr val="FF0000"/>
                </a:solidFill>
              </a:defRPr>
            </a:lvl1pPr>
          </a:lstStyle>
          <a:p>
            <a:r>
              <a:rPr lang="en-US" dirty="0"/>
              <a:t>PICTURE HERE</a:t>
            </a:r>
          </a:p>
        </p:txBody>
      </p:sp>
      <p:sp>
        <p:nvSpPr>
          <p:cNvPr id="9" name="Picture Placeholder 15"/>
          <p:cNvSpPr>
            <a:spLocks noGrp="1"/>
          </p:cNvSpPr>
          <p:nvPr>
            <p:ph type="pic" sz="quarter" idx="14" hasCustomPrompt="1"/>
          </p:nvPr>
        </p:nvSpPr>
        <p:spPr>
          <a:xfrm>
            <a:off x="0" y="9018"/>
            <a:ext cx="3384000" cy="338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
        <p:nvSpPr>
          <p:cNvPr id="11" name="Picture Placeholder 15"/>
          <p:cNvSpPr>
            <a:spLocks noGrp="1"/>
          </p:cNvSpPr>
          <p:nvPr>
            <p:ph type="pic" sz="quarter" idx="15" hasCustomPrompt="1"/>
          </p:nvPr>
        </p:nvSpPr>
        <p:spPr>
          <a:xfrm>
            <a:off x="3563588" y="4338000"/>
            <a:ext cx="2518557" cy="2520000"/>
          </a:xfrm>
          <a:prstGeom prst="rect">
            <a:avLst/>
          </a:prstGeom>
          <a:blipFill>
            <a:blip r:embed="rId3"/>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pic>
        <p:nvPicPr>
          <p:cNvPr id="12" name="Picture 11"/>
          <p:cNvPicPr>
            <a:picLocks noChangeAspect="1"/>
          </p:cNvPicPr>
          <p:nvPr userDrawn="1"/>
        </p:nvPicPr>
        <p:blipFill>
          <a:blip r:embed="rId4"/>
          <a:stretch>
            <a:fillRect/>
          </a:stretch>
        </p:blipFill>
        <p:spPr>
          <a:xfrm>
            <a:off x="6622472" y="1701018"/>
            <a:ext cx="3536391" cy="112890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C Title Green">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stretch>
            <a:fillRect/>
          </a:stretch>
        </p:blipFill>
        <p:spPr>
          <a:xfrm>
            <a:off x="0" y="0"/>
            <a:ext cx="3383280" cy="3414900"/>
          </a:xfrm>
          <a:prstGeom prst="rect">
            <a:avLst/>
          </a:prstGeom>
        </p:spPr>
      </p:pic>
      <p:pic>
        <p:nvPicPr>
          <p:cNvPr id="5" name="Picture 4"/>
          <p:cNvPicPr>
            <a:picLocks noChangeAspect="1"/>
          </p:cNvPicPr>
          <p:nvPr userDrawn="1"/>
        </p:nvPicPr>
        <p:blipFill>
          <a:blip r:embed="rId3"/>
          <a:stretch>
            <a:fillRect/>
          </a:stretch>
        </p:blipFill>
        <p:spPr>
          <a:xfrm>
            <a:off x="4290060" y="2271384"/>
            <a:ext cx="3608070" cy="1151782"/>
          </a:xfrm>
          <a:prstGeom prst="rect">
            <a:avLst/>
          </a:prstGeom>
        </p:spPr>
      </p:pic>
      <p:sp>
        <p:nvSpPr>
          <p:cNvPr id="6" name="Title 1"/>
          <p:cNvSpPr>
            <a:spLocks noGrp="1"/>
          </p:cNvSpPr>
          <p:nvPr>
            <p:ph type="title" hasCustomPrompt="1"/>
          </p:nvPr>
        </p:nvSpPr>
        <p:spPr>
          <a:xfrm>
            <a:off x="4290061" y="4053469"/>
            <a:ext cx="7185660" cy="1798134"/>
          </a:xfrm>
          <a:prstGeom prst="rect">
            <a:avLst/>
          </a:prstGeom>
        </p:spPr>
        <p:txBody>
          <a:bodyPr/>
          <a:lstStyle>
            <a:lvl1pPr>
              <a:defRPr sz="4200" b="1" i="0" baseline="0">
                <a:solidFill>
                  <a:schemeClr val="tx1"/>
                </a:solidFill>
                <a:latin typeface="Arial" charset="0"/>
                <a:ea typeface="Arial" charset="0"/>
                <a:cs typeface="Arial" charset="0"/>
              </a:defRPr>
            </a:lvl1pPr>
          </a:lstStyle>
          <a:p>
            <a:r>
              <a:rPr lang="en-US"/>
              <a:t>Presentation </a:t>
            </a:r>
            <a:r>
              <a:rPr lang="en-US" dirty="0"/>
              <a:t>title</a:t>
            </a:r>
            <a:br>
              <a:rPr lang="en-US" dirty="0"/>
            </a:br>
            <a:r>
              <a:rPr lang="en-US" dirty="0"/>
              <a:t>to go here</a:t>
            </a:r>
          </a:p>
        </p:txBody>
      </p:sp>
      <p:sp>
        <p:nvSpPr>
          <p:cNvPr id="16" name="Text Placeholder 15"/>
          <p:cNvSpPr>
            <a:spLocks noGrp="1"/>
          </p:cNvSpPr>
          <p:nvPr>
            <p:ph type="body" sz="quarter" idx="10" hasCustomPrompt="1"/>
          </p:nvPr>
        </p:nvSpPr>
        <p:spPr>
          <a:xfrm>
            <a:off x="4290060" y="5956126"/>
            <a:ext cx="3745230" cy="284654"/>
          </a:xfrm>
          <a:prstGeom prst="rect">
            <a:avLst/>
          </a:prstGeom>
        </p:spPr>
        <p:txBody>
          <a:bodyPr/>
          <a:lstStyle>
            <a:lvl1pPr>
              <a:defRPr sz="1500" b="0" i="0">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10.05.2018 / v1</a:t>
            </a:r>
          </a:p>
        </p:txBody>
      </p:sp>
    </p:spTree>
    <p:extLst>
      <p:ext uri="{BB962C8B-B14F-4D97-AF65-F5344CB8AC3E}">
        <p14:creationId xmlns:p14="http://schemas.microsoft.com/office/powerpoint/2010/main" val="1016171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C SUB Title Red">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503170" y="2970534"/>
            <a:ext cx="7185660" cy="1798134"/>
          </a:xfrm>
          <a:prstGeom prst="rect">
            <a:avLst/>
          </a:prstGeom>
        </p:spPr>
        <p:txBody>
          <a:bodyPr/>
          <a:lstStyle>
            <a:lvl1pPr algn="ctr">
              <a:defRPr sz="3400" b="1" i="0" baseline="0">
                <a:solidFill>
                  <a:schemeClr val="tx1"/>
                </a:solidFill>
                <a:latin typeface="Arial" charset="0"/>
                <a:ea typeface="Arial" charset="0"/>
                <a:cs typeface="Arial" charset="0"/>
              </a:defRPr>
            </a:lvl1pPr>
          </a:lstStyle>
          <a:p>
            <a:r>
              <a:rPr lang="en-US" dirty="0"/>
              <a:t>Title to </a:t>
            </a:r>
            <a:r>
              <a:rPr lang="en-US"/>
              <a:t>go here</a:t>
            </a:r>
            <a:endParaRPr lang="en-US" dirty="0"/>
          </a:p>
        </p:txBody>
      </p:sp>
      <p:sp>
        <p:nvSpPr>
          <p:cNvPr id="10"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pic>
        <p:nvPicPr>
          <p:cNvPr id="7" name="Picture 6"/>
          <p:cNvPicPr>
            <a:picLocks noChangeAspect="1"/>
          </p:cNvPicPr>
          <p:nvPr userDrawn="1"/>
        </p:nvPicPr>
        <p:blipFill>
          <a:blip r:embed="rId3"/>
          <a:stretch>
            <a:fillRect/>
          </a:stretch>
        </p:blipFill>
        <p:spPr>
          <a:xfrm>
            <a:off x="0" y="0"/>
            <a:ext cx="3383280" cy="3414899"/>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C RED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5175" y="624469"/>
            <a:ext cx="7491761" cy="412594"/>
          </a:xfrm>
          <a:prstGeom prst="rect">
            <a:avLst/>
          </a:prstGeom>
        </p:spPr>
        <p:txBody>
          <a:bodyPr/>
          <a:lstStyle>
            <a:lvl1pPr>
              <a:defRPr sz="2500" b="1" i="0" baseline="0">
                <a:solidFill>
                  <a:schemeClr val="accent5"/>
                </a:solidFill>
                <a:latin typeface="Arial" charset="0"/>
                <a:ea typeface="Arial" charset="0"/>
                <a:cs typeface="Arial" charset="0"/>
              </a:defRPr>
            </a:lvl1pPr>
          </a:lstStyle>
          <a:p>
            <a:r>
              <a:rPr lang="en-US" dirty="0"/>
              <a:t>Title</a:t>
            </a:r>
          </a:p>
        </p:txBody>
      </p:sp>
      <p:cxnSp>
        <p:nvCxnSpPr>
          <p:cNvPr id="7" name="Straight Connector 6"/>
          <p:cNvCxnSpPr/>
          <p:nvPr userDrawn="1"/>
        </p:nvCxnSpPr>
        <p:spPr>
          <a:xfrm>
            <a:off x="708660" y="6147101"/>
            <a:ext cx="1009269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hasCustomPrompt="1"/>
          </p:nvPr>
        </p:nvSpPr>
        <p:spPr>
          <a:xfrm>
            <a:off x="615950" y="1109974"/>
            <a:ext cx="7491413" cy="4660900"/>
          </a:xfrm>
          <a:prstGeom prst="rect">
            <a:avLst/>
          </a:prstGeom>
        </p:spPr>
        <p:txBody>
          <a:bodyPr/>
          <a:lstStyle>
            <a:lvl1pPr marL="0" indent="0">
              <a:buFontTx/>
              <a:buNone/>
              <a:defRPr sz="2000" b="0" i="0" baseline="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Type your text here </a:t>
            </a:r>
            <a:r>
              <a:rPr lang="mr-IN" dirty="0"/>
              <a:t>…</a:t>
            </a:r>
            <a:endParaRPr lang="en-US" dirty="0"/>
          </a:p>
        </p:txBody>
      </p: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8"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C Red 2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5175" y="624469"/>
            <a:ext cx="7491761" cy="412594"/>
          </a:xfrm>
          <a:prstGeom prst="rect">
            <a:avLst/>
          </a:prstGeom>
        </p:spPr>
        <p:txBody>
          <a:bodyPr/>
          <a:lstStyle>
            <a:lvl1pPr>
              <a:defRPr sz="2500" b="1" i="0" baseline="0">
                <a:solidFill>
                  <a:schemeClr val="accent5"/>
                </a:solidFill>
                <a:latin typeface="Arial" charset="0"/>
                <a:ea typeface="Arial" charset="0"/>
                <a:cs typeface="Arial" charset="0"/>
              </a:defRPr>
            </a:lvl1pPr>
          </a:lstStyle>
          <a:p>
            <a:r>
              <a:rPr lang="en-US" dirty="0"/>
              <a:t>Title</a:t>
            </a:r>
          </a:p>
        </p:txBody>
      </p:sp>
      <p:cxnSp>
        <p:nvCxnSpPr>
          <p:cNvPr id="7" name="Straight Connector 6"/>
          <p:cNvCxnSpPr/>
          <p:nvPr userDrawn="1"/>
        </p:nvCxnSpPr>
        <p:spPr>
          <a:xfrm>
            <a:off x="708660" y="6147101"/>
            <a:ext cx="1009269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hasCustomPrompt="1"/>
          </p:nvPr>
        </p:nvSpPr>
        <p:spPr>
          <a:xfrm>
            <a:off x="615951" y="1109974"/>
            <a:ext cx="11172825" cy="4660900"/>
          </a:xfrm>
          <a:prstGeom prst="rect">
            <a:avLst/>
          </a:prstGeom>
        </p:spPr>
        <p:txBody>
          <a:bodyPr numCol="2" spcCol="540000"/>
          <a:lstStyle>
            <a:lvl1pPr marL="0" indent="0">
              <a:buFontTx/>
              <a:buNone/>
              <a:defRPr sz="2000" b="0" i="0" baseline="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Type your text here </a:t>
            </a:r>
            <a:r>
              <a:rPr lang="mr-IN" dirty="0"/>
              <a:t>…</a:t>
            </a:r>
            <a:endParaRPr lang="en-US" dirty="0"/>
          </a:p>
        </p:txBody>
      </p: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17"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C Red 3 ">
    <p:spTree>
      <p:nvGrpSpPr>
        <p:cNvPr id="1" name=""/>
        <p:cNvGrpSpPr/>
        <p:nvPr/>
      </p:nvGrpSpPr>
      <p:grpSpPr>
        <a:xfrm>
          <a:off x="0" y="0"/>
          <a:ext cx="0" cy="0"/>
          <a:chOff x="0" y="0"/>
          <a:chExt cx="0" cy="0"/>
        </a:xfrm>
      </p:grpSpPr>
      <p:cxnSp>
        <p:nvCxnSpPr>
          <p:cNvPr id="7" name="Straight Connector 6"/>
          <p:cNvCxnSpPr/>
          <p:nvPr userDrawn="1"/>
        </p:nvCxnSpPr>
        <p:spPr>
          <a:xfrm>
            <a:off x="708660" y="6147101"/>
            <a:ext cx="1009269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17"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
        <p:nvSpPr>
          <p:cNvPr id="8" name="TextBox 7"/>
          <p:cNvSpPr txBox="1"/>
          <p:nvPr userDrawn="1"/>
        </p:nvSpPr>
        <p:spPr>
          <a:xfrm>
            <a:off x="628650" y="637309"/>
            <a:ext cx="11036877" cy="2862322"/>
          </a:xfrm>
          <a:prstGeom prst="rect">
            <a:avLst/>
          </a:prstGeom>
          <a:noFill/>
        </p:spPr>
        <p:txBody>
          <a:bodyPr wrap="square" rtlCol="0">
            <a:spAutoFit/>
          </a:bodyPr>
          <a:lstStyle/>
          <a:p>
            <a:pPr>
              <a:lnSpc>
                <a:spcPct val="100000"/>
              </a:lnSpc>
            </a:pPr>
            <a:r>
              <a:rPr lang="en-US" sz="2000" kern="1200" dirty="0">
                <a:solidFill>
                  <a:schemeClr val="tx1"/>
                </a:solidFill>
                <a:effectLst/>
                <a:latin typeface="Arial" charset="0"/>
                <a:ea typeface="Arial" charset="0"/>
                <a:cs typeface="Arial" charset="0"/>
              </a:rPr>
              <a:t>Email:</a:t>
            </a:r>
          </a:p>
          <a:p>
            <a:pPr>
              <a:lnSpc>
                <a:spcPct val="100000"/>
              </a:lnSpc>
            </a:pPr>
            <a:r>
              <a:rPr lang="en-US" sz="2000" b="1" kern="1200" dirty="0" err="1">
                <a:solidFill>
                  <a:schemeClr val="accent5"/>
                </a:solidFill>
                <a:effectLst/>
                <a:latin typeface="Arial" charset="0"/>
                <a:ea typeface="Arial" charset="0"/>
                <a:cs typeface="Arial" charset="0"/>
              </a:rPr>
              <a:t>info@librariesconnected.org.uk</a:t>
            </a:r>
            <a:br>
              <a:rPr lang="en-US" sz="2000" kern="1200" dirty="0">
                <a:solidFill>
                  <a:schemeClr val="tx1"/>
                </a:solidFill>
                <a:effectLst/>
                <a:latin typeface="Arial" charset="0"/>
                <a:ea typeface="Arial" charset="0"/>
                <a:cs typeface="Arial" charset="0"/>
              </a:rPr>
            </a:br>
            <a:endParaRPr lang="en-US" sz="2000" kern="1200" dirty="0">
              <a:solidFill>
                <a:schemeClr val="tx1"/>
              </a:solidFill>
              <a:effectLst/>
              <a:latin typeface="Arial" charset="0"/>
              <a:ea typeface="Arial" charset="0"/>
              <a:cs typeface="Arial" charset="0"/>
            </a:endParaRPr>
          </a:p>
          <a:p>
            <a:pPr>
              <a:lnSpc>
                <a:spcPct val="100000"/>
              </a:lnSpc>
            </a:pPr>
            <a:r>
              <a:rPr lang="en-US" sz="2000" kern="1200" dirty="0">
                <a:solidFill>
                  <a:schemeClr val="tx1"/>
                </a:solidFill>
                <a:effectLst/>
                <a:latin typeface="Arial" charset="0"/>
                <a:ea typeface="Arial" charset="0"/>
                <a:cs typeface="Arial" charset="0"/>
              </a:rPr>
              <a:t>Twitter:</a:t>
            </a:r>
          </a:p>
          <a:p>
            <a:pPr>
              <a:lnSpc>
                <a:spcPct val="100000"/>
              </a:lnSpc>
            </a:pPr>
            <a:r>
              <a:rPr lang="en-US" sz="2000" b="1" kern="1200" dirty="0">
                <a:solidFill>
                  <a:schemeClr val="accent5"/>
                </a:solidFill>
                <a:effectLst/>
                <a:latin typeface="Arial" charset="0"/>
                <a:ea typeface="Arial" charset="0"/>
                <a:cs typeface="Arial" charset="0"/>
              </a:rPr>
              <a:t>@</a:t>
            </a:r>
            <a:r>
              <a:rPr lang="en-US" sz="2000" b="1" kern="1200" dirty="0" err="1">
                <a:solidFill>
                  <a:schemeClr val="accent5"/>
                </a:solidFill>
                <a:effectLst/>
                <a:latin typeface="Arial" charset="0"/>
                <a:ea typeface="Arial" charset="0"/>
                <a:cs typeface="Arial" charset="0"/>
              </a:rPr>
              <a:t>librariesconnected</a:t>
            </a:r>
            <a:br>
              <a:rPr lang="en-US" sz="2000" b="1" kern="1200" dirty="0">
                <a:solidFill>
                  <a:schemeClr val="tx1"/>
                </a:solidFill>
                <a:effectLst/>
                <a:latin typeface="Arial" charset="0"/>
                <a:ea typeface="Arial" charset="0"/>
                <a:cs typeface="Arial" charset="0"/>
              </a:rPr>
            </a:br>
            <a:endParaRPr lang="en-US" sz="2000" b="1" kern="1200" dirty="0">
              <a:solidFill>
                <a:schemeClr val="tx1"/>
              </a:solidFill>
              <a:effectLst/>
              <a:latin typeface="Arial" charset="0"/>
              <a:ea typeface="Arial" charset="0"/>
              <a:cs typeface="Arial" charset="0"/>
            </a:endParaRPr>
          </a:p>
          <a:p>
            <a:pPr>
              <a:lnSpc>
                <a:spcPct val="100000"/>
              </a:lnSpc>
            </a:pPr>
            <a:r>
              <a:rPr lang="en-US" sz="2000" kern="1200" dirty="0">
                <a:solidFill>
                  <a:schemeClr val="tx1"/>
                </a:solidFill>
                <a:effectLst/>
                <a:latin typeface="Arial" charset="0"/>
                <a:ea typeface="Arial" charset="0"/>
                <a:cs typeface="Arial" charset="0"/>
              </a:rPr>
              <a:t>Website:</a:t>
            </a:r>
          </a:p>
          <a:p>
            <a:pPr>
              <a:lnSpc>
                <a:spcPct val="100000"/>
              </a:lnSpc>
            </a:pPr>
            <a:r>
              <a:rPr lang="en-US" sz="2000" b="1" kern="1200" dirty="0">
                <a:solidFill>
                  <a:schemeClr val="accent5"/>
                </a:solidFill>
                <a:effectLst/>
                <a:latin typeface="Arial" charset="0"/>
                <a:ea typeface="Arial" charset="0"/>
                <a:cs typeface="Arial" charset="0"/>
              </a:rPr>
              <a:t>librariesconnected.org.uk</a:t>
            </a:r>
          </a:p>
          <a:p>
            <a:endParaRPr lang="en-US" sz="2000" dirty="0">
              <a:latin typeface="Arial" charset="0"/>
              <a:ea typeface="Arial" charset="0"/>
              <a:cs typeface="Arial" charset="0"/>
            </a:endParaRPr>
          </a:p>
        </p:txBody>
      </p:sp>
      <p:pic>
        <p:nvPicPr>
          <p:cNvPr id="10" name="Picture 9"/>
          <p:cNvPicPr>
            <a:picLocks noChangeAspect="1"/>
          </p:cNvPicPr>
          <p:nvPr userDrawn="1"/>
        </p:nvPicPr>
        <p:blipFill>
          <a:blip r:embed="rId3"/>
          <a:stretch>
            <a:fillRect/>
          </a:stretch>
        </p:blipFill>
        <p:spPr>
          <a:xfrm>
            <a:off x="628650" y="4701413"/>
            <a:ext cx="2761903" cy="881666"/>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C Red 4">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6997700" y="0"/>
            <a:ext cx="5194300" cy="6858000"/>
          </a:xfrm>
          <a:prstGeom prst="rect">
            <a:avLst/>
          </a:prstGeom>
          <a:solidFill>
            <a:schemeClr val="tx2">
              <a:lumMod val="20000"/>
              <a:lumOff val="80000"/>
            </a:schemeClr>
          </a:solidFill>
          <a:ln>
            <a:noFill/>
          </a:ln>
        </p:spPr>
        <p:txBody>
          <a:bodyPr/>
          <a:lstStyle>
            <a:lvl1pPr>
              <a:defRPr baseline="0">
                <a:solidFill>
                  <a:srgbClr val="FF0000"/>
                </a:solidFill>
              </a:defRPr>
            </a:lvl1pPr>
          </a:lstStyle>
          <a:p>
            <a:r>
              <a:rPr lang="en-US" dirty="0"/>
              <a:t>PICTURE HERE</a:t>
            </a:r>
          </a:p>
        </p:txBody>
      </p:sp>
      <p:sp>
        <p:nvSpPr>
          <p:cNvPr id="2" name="Title 1"/>
          <p:cNvSpPr>
            <a:spLocks noGrp="1"/>
          </p:cNvSpPr>
          <p:nvPr>
            <p:ph type="title" hasCustomPrompt="1"/>
          </p:nvPr>
        </p:nvSpPr>
        <p:spPr>
          <a:xfrm>
            <a:off x="615176" y="624469"/>
            <a:ext cx="5762764" cy="412594"/>
          </a:xfrm>
          <a:prstGeom prst="rect">
            <a:avLst/>
          </a:prstGeom>
        </p:spPr>
        <p:txBody>
          <a:bodyPr/>
          <a:lstStyle>
            <a:lvl1pPr>
              <a:defRPr sz="2500" b="1" i="0" baseline="0">
                <a:solidFill>
                  <a:schemeClr val="accent5"/>
                </a:solidFill>
                <a:latin typeface="Arial" charset="0"/>
                <a:ea typeface="Arial" charset="0"/>
                <a:cs typeface="Arial" charset="0"/>
              </a:defRPr>
            </a:lvl1pPr>
          </a:lstStyle>
          <a:p>
            <a:r>
              <a:rPr lang="en-US" dirty="0"/>
              <a:t>Title</a:t>
            </a:r>
          </a:p>
        </p:txBody>
      </p:sp>
      <p:cxnSp>
        <p:nvCxnSpPr>
          <p:cNvPr id="7" name="Straight Connector 6"/>
          <p:cNvCxnSpPr/>
          <p:nvPr userDrawn="1"/>
        </p:nvCxnSpPr>
        <p:spPr>
          <a:xfrm>
            <a:off x="708660" y="6147101"/>
            <a:ext cx="566928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hasCustomPrompt="1"/>
          </p:nvPr>
        </p:nvSpPr>
        <p:spPr>
          <a:xfrm>
            <a:off x="615951" y="1109974"/>
            <a:ext cx="5761989" cy="4660900"/>
          </a:xfrm>
          <a:prstGeom prst="rect">
            <a:avLst/>
          </a:prstGeom>
        </p:spPr>
        <p:txBody>
          <a:bodyPr wrap="square"/>
          <a:lstStyle>
            <a:lvl1pPr marL="0" indent="0">
              <a:buFontTx/>
              <a:buNone/>
              <a:defRPr sz="2000" b="0" i="0" baseline="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Type your text here </a:t>
            </a:r>
            <a:r>
              <a:rPr lang="mr-IN" dirty="0"/>
              <a:t>…</a:t>
            </a:r>
            <a:endParaRPr lang="en-US" dirty="0"/>
          </a:p>
        </p:txBody>
      </p: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16"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C Red 5">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0" y="0"/>
            <a:ext cx="12192000" cy="6858000"/>
          </a:xfrm>
          <a:prstGeom prst="rect">
            <a:avLst/>
          </a:prstGeom>
          <a:solidFill>
            <a:schemeClr val="tx2">
              <a:lumMod val="20000"/>
              <a:lumOff val="80000"/>
            </a:schemeClr>
          </a:solidFill>
          <a:ln>
            <a:noFill/>
          </a:ln>
        </p:spPr>
        <p:txBody>
          <a:bodyPr/>
          <a:lstStyle>
            <a:lvl1pPr>
              <a:defRPr baseline="0">
                <a:solidFill>
                  <a:srgbClr val="FF0000"/>
                </a:solidFill>
              </a:defRPr>
            </a:lvl1pPr>
          </a:lstStyle>
          <a:p>
            <a:r>
              <a:rPr lang="en-US" dirty="0"/>
              <a:t>PICTURE HERE</a:t>
            </a:r>
          </a:p>
        </p:txBody>
      </p:sp>
      <p:sp>
        <p:nvSpPr>
          <p:cNvPr id="11"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C Title Image Green">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tretch>
            <a:fillRect/>
          </a:stretch>
        </p:blipFill>
        <p:spPr>
          <a:xfrm>
            <a:off x="6622471" y="1701018"/>
            <a:ext cx="3536391" cy="1128900"/>
          </a:xfrm>
          <a:prstGeom prst="rect">
            <a:avLst/>
          </a:prstGeom>
        </p:spPr>
      </p:pic>
      <p:sp>
        <p:nvSpPr>
          <p:cNvPr id="6" name="Title 1"/>
          <p:cNvSpPr>
            <a:spLocks noGrp="1"/>
          </p:cNvSpPr>
          <p:nvPr>
            <p:ph type="title" hasCustomPrompt="1"/>
          </p:nvPr>
        </p:nvSpPr>
        <p:spPr>
          <a:xfrm>
            <a:off x="6622472" y="3228109"/>
            <a:ext cx="5278582" cy="2493406"/>
          </a:xfrm>
          <a:prstGeom prst="rect">
            <a:avLst/>
          </a:prstGeom>
        </p:spPr>
        <p:txBody>
          <a:bodyPr/>
          <a:lstStyle>
            <a:lvl1pPr>
              <a:defRPr sz="4200" b="1" i="0" baseline="0">
                <a:solidFill>
                  <a:schemeClr val="tx1"/>
                </a:solidFill>
                <a:latin typeface="Arial" charset="0"/>
                <a:ea typeface="Arial" charset="0"/>
                <a:cs typeface="Arial" charset="0"/>
              </a:defRPr>
            </a:lvl1pPr>
          </a:lstStyle>
          <a:p>
            <a:r>
              <a:rPr lang="en-US" dirty="0"/>
              <a:t>Presentation</a:t>
            </a:r>
            <a:br>
              <a:rPr lang="en-US" dirty="0"/>
            </a:br>
            <a:r>
              <a:rPr lang="en-US" dirty="0"/>
              <a:t>title to go here</a:t>
            </a:r>
          </a:p>
        </p:txBody>
      </p:sp>
      <p:sp>
        <p:nvSpPr>
          <p:cNvPr id="16" name="Text Placeholder 15"/>
          <p:cNvSpPr>
            <a:spLocks noGrp="1"/>
          </p:cNvSpPr>
          <p:nvPr>
            <p:ph type="body" sz="quarter" idx="10" hasCustomPrompt="1"/>
          </p:nvPr>
        </p:nvSpPr>
        <p:spPr>
          <a:xfrm>
            <a:off x="6622472" y="5956126"/>
            <a:ext cx="3745230" cy="284654"/>
          </a:xfrm>
          <a:prstGeom prst="rect">
            <a:avLst/>
          </a:prstGeom>
        </p:spPr>
        <p:txBody>
          <a:bodyPr/>
          <a:lstStyle>
            <a:lvl1pPr>
              <a:defRPr sz="1500" b="0" i="0">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10.05.2018 / v1</a:t>
            </a:r>
          </a:p>
        </p:txBody>
      </p:sp>
      <p:sp>
        <p:nvSpPr>
          <p:cNvPr id="8" name="Picture Placeholder 8"/>
          <p:cNvSpPr>
            <a:spLocks noGrp="1"/>
          </p:cNvSpPr>
          <p:nvPr>
            <p:ph type="pic" sz="quarter" idx="12" hasCustomPrompt="1"/>
          </p:nvPr>
        </p:nvSpPr>
        <p:spPr>
          <a:xfrm>
            <a:off x="0" y="0"/>
            <a:ext cx="6082145" cy="6858000"/>
          </a:xfrm>
          <a:prstGeom prst="rect">
            <a:avLst/>
          </a:prstGeom>
          <a:solidFill>
            <a:schemeClr val="tx2">
              <a:lumMod val="20000"/>
              <a:lumOff val="80000"/>
            </a:schemeClr>
          </a:solidFill>
          <a:ln>
            <a:noFill/>
          </a:ln>
        </p:spPr>
        <p:txBody>
          <a:bodyPr/>
          <a:lstStyle>
            <a:lvl1pPr>
              <a:defRPr baseline="0">
                <a:solidFill>
                  <a:srgbClr val="FF0000"/>
                </a:solidFill>
              </a:defRPr>
            </a:lvl1pPr>
          </a:lstStyle>
          <a:p>
            <a:r>
              <a:rPr lang="en-US" dirty="0"/>
              <a:t>PICTURE HERE</a:t>
            </a:r>
          </a:p>
        </p:txBody>
      </p:sp>
      <p:sp>
        <p:nvSpPr>
          <p:cNvPr id="9" name="Picture Placeholder 15"/>
          <p:cNvSpPr>
            <a:spLocks noGrp="1"/>
          </p:cNvSpPr>
          <p:nvPr>
            <p:ph type="pic" sz="quarter" idx="14" hasCustomPrompt="1"/>
          </p:nvPr>
        </p:nvSpPr>
        <p:spPr>
          <a:xfrm>
            <a:off x="0" y="9018"/>
            <a:ext cx="3384000" cy="3384000"/>
          </a:xfrm>
          <a:prstGeom prst="rect">
            <a:avLst/>
          </a:prstGeom>
          <a:blipFill>
            <a:blip r:embed="rId3"/>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
        <p:nvSpPr>
          <p:cNvPr id="11" name="Picture Placeholder 15"/>
          <p:cNvSpPr>
            <a:spLocks noGrp="1"/>
          </p:cNvSpPr>
          <p:nvPr>
            <p:ph type="pic" sz="quarter" idx="15" hasCustomPrompt="1"/>
          </p:nvPr>
        </p:nvSpPr>
        <p:spPr>
          <a:xfrm>
            <a:off x="3563588" y="4338000"/>
            <a:ext cx="2518557" cy="2520000"/>
          </a:xfrm>
          <a:prstGeom prst="rect">
            <a:avLst/>
          </a:prstGeom>
          <a:blipFill>
            <a:blip r:embed="rId4"/>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C SUB Title Green">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stretch>
            <a:fillRect/>
          </a:stretch>
        </p:blipFill>
        <p:spPr>
          <a:xfrm>
            <a:off x="0" y="0"/>
            <a:ext cx="3383280" cy="3414900"/>
          </a:xfrm>
          <a:prstGeom prst="rect">
            <a:avLst/>
          </a:prstGeom>
        </p:spPr>
      </p:pic>
      <p:sp>
        <p:nvSpPr>
          <p:cNvPr id="6" name="Title 1"/>
          <p:cNvSpPr>
            <a:spLocks noGrp="1"/>
          </p:cNvSpPr>
          <p:nvPr>
            <p:ph type="title" hasCustomPrompt="1"/>
          </p:nvPr>
        </p:nvSpPr>
        <p:spPr>
          <a:xfrm>
            <a:off x="2503170" y="2970534"/>
            <a:ext cx="7185660" cy="1798134"/>
          </a:xfrm>
          <a:prstGeom prst="rect">
            <a:avLst/>
          </a:prstGeom>
        </p:spPr>
        <p:txBody>
          <a:bodyPr/>
          <a:lstStyle>
            <a:lvl1pPr algn="ctr">
              <a:defRPr sz="3400" b="1" i="0" baseline="0">
                <a:solidFill>
                  <a:schemeClr val="tx1"/>
                </a:solidFill>
                <a:latin typeface="Arial" charset="0"/>
                <a:ea typeface="Arial" charset="0"/>
                <a:cs typeface="Arial" charset="0"/>
              </a:defRPr>
            </a:lvl1pPr>
          </a:lstStyle>
          <a:p>
            <a:r>
              <a:rPr lang="en-US" dirty="0"/>
              <a:t>Title to go here</a:t>
            </a:r>
          </a:p>
        </p:txBody>
      </p:sp>
      <p:sp>
        <p:nvSpPr>
          <p:cNvPr id="10" name="Picture Placeholder 15"/>
          <p:cNvSpPr>
            <a:spLocks noGrp="1"/>
          </p:cNvSpPr>
          <p:nvPr>
            <p:ph type="pic" sz="quarter" idx="14" hasCustomPrompt="1"/>
          </p:nvPr>
        </p:nvSpPr>
        <p:spPr>
          <a:xfrm>
            <a:off x="11195050" y="5861531"/>
            <a:ext cx="594000" cy="594000"/>
          </a:xfrm>
          <a:prstGeom prst="rect">
            <a:avLst/>
          </a:prstGeom>
          <a:blipFill>
            <a:blip r:embed="rId3"/>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C Gree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5175" y="624469"/>
            <a:ext cx="7491761" cy="412594"/>
          </a:xfrm>
          <a:prstGeom prst="rect">
            <a:avLst/>
          </a:prstGeom>
        </p:spPr>
        <p:txBody>
          <a:bodyPr/>
          <a:lstStyle>
            <a:lvl1pPr>
              <a:defRPr sz="2500" b="1" i="0" baseline="0">
                <a:solidFill>
                  <a:schemeClr val="accent1"/>
                </a:solidFill>
                <a:latin typeface="Arial" charset="0"/>
                <a:ea typeface="Arial" charset="0"/>
                <a:cs typeface="Arial" charset="0"/>
              </a:defRPr>
            </a:lvl1pPr>
          </a:lstStyle>
          <a:p>
            <a:r>
              <a:rPr lang="en-US" dirty="0"/>
              <a:t>Title</a:t>
            </a:r>
          </a:p>
        </p:txBody>
      </p:sp>
      <p:cxnSp>
        <p:nvCxnSpPr>
          <p:cNvPr id="7" name="Straight Connector 6"/>
          <p:cNvCxnSpPr/>
          <p:nvPr userDrawn="1"/>
        </p:nvCxnSpPr>
        <p:spPr>
          <a:xfrm>
            <a:off x="708660" y="6147101"/>
            <a:ext cx="100926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hasCustomPrompt="1"/>
          </p:nvPr>
        </p:nvSpPr>
        <p:spPr>
          <a:xfrm>
            <a:off x="615950" y="1109974"/>
            <a:ext cx="7491413" cy="4660900"/>
          </a:xfrm>
          <a:prstGeom prst="rect">
            <a:avLst/>
          </a:prstGeom>
        </p:spPr>
        <p:txBody>
          <a:bodyPr/>
          <a:lstStyle>
            <a:lvl1pPr marL="0" indent="0">
              <a:buFontTx/>
              <a:buNone/>
              <a:defRPr sz="2000" b="0" i="0" baseline="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Type your text here </a:t>
            </a:r>
            <a:r>
              <a:rPr lang="mr-IN" dirty="0"/>
              <a:t>…</a:t>
            </a:r>
            <a:endParaRPr lang="en-US" dirty="0"/>
          </a:p>
        </p:txBody>
      </p: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8"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C Green 2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5175" y="624469"/>
            <a:ext cx="7491761" cy="412594"/>
          </a:xfrm>
          <a:prstGeom prst="rect">
            <a:avLst/>
          </a:prstGeom>
        </p:spPr>
        <p:txBody>
          <a:bodyPr/>
          <a:lstStyle>
            <a:lvl1pPr>
              <a:defRPr sz="2500" b="1" i="0" baseline="0">
                <a:solidFill>
                  <a:schemeClr val="accent1"/>
                </a:solidFill>
                <a:latin typeface="Arial" charset="0"/>
                <a:ea typeface="Arial" charset="0"/>
                <a:cs typeface="Arial" charset="0"/>
              </a:defRPr>
            </a:lvl1pPr>
          </a:lstStyle>
          <a:p>
            <a:r>
              <a:rPr lang="en-US" dirty="0"/>
              <a:t>Title</a:t>
            </a:r>
          </a:p>
        </p:txBody>
      </p:sp>
      <p:cxnSp>
        <p:nvCxnSpPr>
          <p:cNvPr id="7" name="Straight Connector 6"/>
          <p:cNvCxnSpPr/>
          <p:nvPr userDrawn="1"/>
        </p:nvCxnSpPr>
        <p:spPr>
          <a:xfrm>
            <a:off x="708660" y="6147101"/>
            <a:ext cx="100926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hasCustomPrompt="1"/>
          </p:nvPr>
        </p:nvSpPr>
        <p:spPr>
          <a:xfrm>
            <a:off x="615951" y="1109974"/>
            <a:ext cx="11172825" cy="4660900"/>
          </a:xfrm>
          <a:prstGeom prst="rect">
            <a:avLst/>
          </a:prstGeom>
        </p:spPr>
        <p:txBody>
          <a:bodyPr numCol="2" spcCol="540000"/>
          <a:lstStyle>
            <a:lvl1pPr marL="0" indent="0">
              <a:buFontTx/>
              <a:buNone/>
              <a:defRPr sz="2000" b="0" i="0" baseline="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Type your text here </a:t>
            </a:r>
            <a:r>
              <a:rPr lang="mr-IN" dirty="0"/>
              <a:t>…</a:t>
            </a:r>
            <a:endParaRPr lang="en-US" dirty="0"/>
          </a:p>
        </p:txBody>
      </p: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17"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C Green 3">
    <p:spTree>
      <p:nvGrpSpPr>
        <p:cNvPr id="1" name=""/>
        <p:cNvGrpSpPr/>
        <p:nvPr/>
      </p:nvGrpSpPr>
      <p:grpSpPr>
        <a:xfrm>
          <a:off x="0" y="0"/>
          <a:ext cx="0" cy="0"/>
          <a:chOff x="0" y="0"/>
          <a:chExt cx="0" cy="0"/>
        </a:xfrm>
      </p:grpSpPr>
      <p:cxnSp>
        <p:nvCxnSpPr>
          <p:cNvPr id="7" name="Straight Connector 6"/>
          <p:cNvCxnSpPr/>
          <p:nvPr userDrawn="1"/>
        </p:nvCxnSpPr>
        <p:spPr>
          <a:xfrm>
            <a:off x="708660" y="6147101"/>
            <a:ext cx="100926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17"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
        <p:nvSpPr>
          <p:cNvPr id="3" name="TextBox 2"/>
          <p:cNvSpPr txBox="1"/>
          <p:nvPr userDrawn="1"/>
        </p:nvSpPr>
        <p:spPr>
          <a:xfrm>
            <a:off x="628650" y="637309"/>
            <a:ext cx="11036877" cy="2554545"/>
          </a:xfrm>
          <a:prstGeom prst="rect">
            <a:avLst/>
          </a:prstGeom>
          <a:noFill/>
        </p:spPr>
        <p:txBody>
          <a:bodyPr wrap="square" rtlCol="0">
            <a:spAutoFit/>
          </a:bodyPr>
          <a:lstStyle/>
          <a:p>
            <a:pPr>
              <a:lnSpc>
                <a:spcPct val="100000"/>
              </a:lnSpc>
            </a:pPr>
            <a:r>
              <a:rPr lang="en-US" sz="2000" kern="1200" dirty="0">
                <a:solidFill>
                  <a:schemeClr val="tx1"/>
                </a:solidFill>
                <a:effectLst/>
                <a:latin typeface="Arial" charset="0"/>
                <a:ea typeface="Arial" charset="0"/>
                <a:cs typeface="Arial" charset="0"/>
              </a:rPr>
              <a:t>Email:</a:t>
            </a:r>
          </a:p>
          <a:p>
            <a:pPr>
              <a:lnSpc>
                <a:spcPct val="100000"/>
              </a:lnSpc>
            </a:pPr>
            <a:r>
              <a:rPr lang="en-US" sz="2000" b="1" kern="1200" dirty="0" err="1">
                <a:solidFill>
                  <a:schemeClr val="accent1"/>
                </a:solidFill>
                <a:effectLst/>
                <a:latin typeface="Arial" charset="0"/>
                <a:ea typeface="Arial" charset="0"/>
                <a:cs typeface="Arial" charset="0"/>
              </a:rPr>
              <a:t>info@librariesconnected.org.uk</a:t>
            </a:r>
            <a:br>
              <a:rPr lang="en-US" sz="2000" kern="1200" dirty="0">
                <a:solidFill>
                  <a:schemeClr val="tx1"/>
                </a:solidFill>
                <a:effectLst/>
                <a:latin typeface="Arial" charset="0"/>
                <a:ea typeface="Arial" charset="0"/>
                <a:cs typeface="Arial" charset="0"/>
              </a:rPr>
            </a:br>
            <a:endParaRPr lang="en-US" sz="2000" kern="1200" dirty="0">
              <a:solidFill>
                <a:schemeClr val="tx1"/>
              </a:solidFill>
              <a:effectLst/>
              <a:latin typeface="Arial" charset="0"/>
              <a:ea typeface="Arial" charset="0"/>
              <a:cs typeface="Arial" charset="0"/>
            </a:endParaRPr>
          </a:p>
          <a:p>
            <a:pPr>
              <a:lnSpc>
                <a:spcPct val="100000"/>
              </a:lnSpc>
            </a:pPr>
            <a:r>
              <a:rPr lang="en-US" sz="2000" kern="1200" dirty="0">
                <a:solidFill>
                  <a:schemeClr val="tx1"/>
                </a:solidFill>
                <a:effectLst/>
                <a:latin typeface="Arial" charset="0"/>
                <a:ea typeface="Arial" charset="0"/>
                <a:cs typeface="Arial" charset="0"/>
              </a:rPr>
              <a:t>Twitter:</a:t>
            </a:r>
          </a:p>
          <a:p>
            <a:pPr>
              <a:lnSpc>
                <a:spcPct val="100000"/>
              </a:lnSpc>
            </a:pPr>
            <a:r>
              <a:rPr lang="en-US" sz="2000" b="1" kern="1200" dirty="0">
                <a:solidFill>
                  <a:schemeClr val="accent1"/>
                </a:solidFill>
                <a:effectLst/>
                <a:latin typeface="Arial" charset="0"/>
                <a:ea typeface="Arial" charset="0"/>
                <a:cs typeface="Arial" charset="0"/>
              </a:rPr>
              <a:t>@</a:t>
            </a:r>
            <a:r>
              <a:rPr lang="en-US" sz="2000" b="1" kern="1200" dirty="0" err="1">
                <a:solidFill>
                  <a:schemeClr val="accent1"/>
                </a:solidFill>
                <a:effectLst/>
                <a:latin typeface="Arial" charset="0"/>
                <a:ea typeface="Arial" charset="0"/>
                <a:cs typeface="Arial" charset="0"/>
              </a:rPr>
              <a:t>libsconnected</a:t>
            </a:r>
            <a:br>
              <a:rPr lang="en-US" sz="2000" b="1" kern="1200" dirty="0">
                <a:solidFill>
                  <a:schemeClr val="tx1"/>
                </a:solidFill>
                <a:effectLst/>
                <a:latin typeface="Arial" charset="0"/>
                <a:ea typeface="Arial" charset="0"/>
                <a:cs typeface="Arial" charset="0"/>
              </a:rPr>
            </a:br>
            <a:endParaRPr lang="en-US" sz="2000" b="1" kern="1200" dirty="0">
              <a:solidFill>
                <a:schemeClr val="tx1"/>
              </a:solidFill>
              <a:effectLst/>
              <a:latin typeface="Arial" charset="0"/>
              <a:ea typeface="Arial" charset="0"/>
              <a:cs typeface="Arial" charset="0"/>
            </a:endParaRPr>
          </a:p>
          <a:p>
            <a:pPr>
              <a:lnSpc>
                <a:spcPct val="100000"/>
              </a:lnSpc>
            </a:pPr>
            <a:r>
              <a:rPr lang="en-US" sz="2000" kern="1200" dirty="0">
                <a:solidFill>
                  <a:schemeClr val="tx1"/>
                </a:solidFill>
                <a:effectLst/>
                <a:latin typeface="Arial" charset="0"/>
                <a:ea typeface="Arial" charset="0"/>
                <a:cs typeface="Arial" charset="0"/>
              </a:rPr>
              <a:t>Website:</a:t>
            </a:r>
          </a:p>
          <a:p>
            <a:pPr>
              <a:lnSpc>
                <a:spcPct val="100000"/>
              </a:lnSpc>
            </a:pPr>
            <a:r>
              <a:rPr lang="en-US" sz="2000" b="1" kern="1200" dirty="0">
                <a:solidFill>
                  <a:schemeClr val="accent1"/>
                </a:solidFill>
                <a:effectLst/>
                <a:latin typeface="Arial" charset="0"/>
                <a:ea typeface="Arial" charset="0"/>
                <a:cs typeface="Arial" charset="0"/>
              </a:rPr>
              <a:t>librariesconnected.org.uk</a:t>
            </a:r>
            <a:endParaRPr lang="en-US" sz="2000" dirty="0">
              <a:latin typeface="Arial" charset="0"/>
              <a:ea typeface="Arial" charset="0"/>
              <a:cs typeface="Arial" charset="0"/>
            </a:endParaRPr>
          </a:p>
        </p:txBody>
      </p:sp>
      <p:pic>
        <p:nvPicPr>
          <p:cNvPr id="8" name="Picture 7"/>
          <p:cNvPicPr>
            <a:picLocks noChangeAspect="1"/>
          </p:cNvPicPr>
          <p:nvPr userDrawn="1"/>
        </p:nvPicPr>
        <p:blipFill>
          <a:blip r:embed="rId3"/>
          <a:stretch>
            <a:fillRect/>
          </a:stretch>
        </p:blipFill>
        <p:spPr>
          <a:xfrm>
            <a:off x="708660" y="4591973"/>
            <a:ext cx="2761904" cy="8816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C Green 4">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6997700" y="0"/>
            <a:ext cx="5194300" cy="6858000"/>
          </a:xfrm>
          <a:prstGeom prst="rect">
            <a:avLst/>
          </a:prstGeom>
          <a:solidFill>
            <a:schemeClr val="tx2">
              <a:lumMod val="20000"/>
              <a:lumOff val="80000"/>
            </a:schemeClr>
          </a:solidFill>
          <a:ln>
            <a:noFill/>
          </a:ln>
        </p:spPr>
        <p:txBody>
          <a:bodyPr/>
          <a:lstStyle>
            <a:lvl1pPr>
              <a:defRPr baseline="0">
                <a:solidFill>
                  <a:srgbClr val="FF0000"/>
                </a:solidFill>
              </a:defRPr>
            </a:lvl1pPr>
          </a:lstStyle>
          <a:p>
            <a:r>
              <a:rPr lang="en-US" dirty="0"/>
              <a:t>PICTURE HERE</a:t>
            </a:r>
          </a:p>
        </p:txBody>
      </p:sp>
      <p:sp>
        <p:nvSpPr>
          <p:cNvPr id="2" name="Title 1"/>
          <p:cNvSpPr>
            <a:spLocks noGrp="1"/>
          </p:cNvSpPr>
          <p:nvPr>
            <p:ph type="title" hasCustomPrompt="1"/>
          </p:nvPr>
        </p:nvSpPr>
        <p:spPr>
          <a:xfrm>
            <a:off x="615176" y="624469"/>
            <a:ext cx="5762764" cy="412594"/>
          </a:xfrm>
          <a:prstGeom prst="rect">
            <a:avLst/>
          </a:prstGeom>
        </p:spPr>
        <p:txBody>
          <a:bodyPr/>
          <a:lstStyle>
            <a:lvl1pPr>
              <a:defRPr sz="2500" b="1" i="0" baseline="0">
                <a:solidFill>
                  <a:schemeClr val="accent1"/>
                </a:solidFill>
                <a:latin typeface="Arial" charset="0"/>
                <a:ea typeface="Arial" charset="0"/>
                <a:cs typeface="Arial" charset="0"/>
              </a:defRPr>
            </a:lvl1pPr>
          </a:lstStyle>
          <a:p>
            <a:r>
              <a:rPr lang="en-US" dirty="0"/>
              <a:t>Title</a:t>
            </a:r>
          </a:p>
        </p:txBody>
      </p:sp>
      <p:cxnSp>
        <p:nvCxnSpPr>
          <p:cNvPr id="7" name="Straight Connector 6"/>
          <p:cNvCxnSpPr/>
          <p:nvPr userDrawn="1"/>
        </p:nvCxnSpPr>
        <p:spPr>
          <a:xfrm>
            <a:off x="708660" y="6147101"/>
            <a:ext cx="56692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hasCustomPrompt="1"/>
          </p:nvPr>
        </p:nvSpPr>
        <p:spPr>
          <a:xfrm>
            <a:off x="615951" y="1109974"/>
            <a:ext cx="5761989" cy="4660900"/>
          </a:xfrm>
          <a:prstGeom prst="rect">
            <a:avLst/>
          </a:prstGeom>
        </p:spPr>
        <p:txBody>
          <a:bodyPr wrap="square"/>
          <a:lstStyle>
            <a:lvl1pPr marL="0" indent="0" algn="l">
              <a:buFontTx/>
              <a:buNone/>
              <a:defRPr sz="2000" b="0" i="0" baseline="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Type your text here </a:t>
            </a:r>
            <a:r>
              <a:rPr lang="mr-IN" dirty="0"/>
              <a:t>…</a:t>
            </a:r>
            <a:endParaRPr lang="en-US" dirty="0"/>
          </a:p>
        </p:txBody>
      </p:sp>
      <p:sp>
        <p:nvSpPr>
          <p:cNvPr id="20" name="Slide Number Placeholder 19"/>
          <p:cNvSpPr>
            <a:spLocks noGrp="1"/>
          </p:cNvSpPr>
          <p:nvPr>
            <p:ph type="sldNum" sz="quarter" idx="11"/>
          </p:nvPr>
        </p:nvSpPr>
        <p:spPr>
          <a:xfrm>
            <a:off x="628650" y="6135671"/>
            <a:ext cx="922020" cy="365125"/>
          </a:xfrm>
        </p:spPr>
        <p:txBody>
          <a:bodyPr/>
          <a:lstStyle/>
          <a:p>
            <a:fld id="{F38C88F6-D2D5-5F43-AC18-DF63AA107B98}" type="slidenum">
              <a:rPr lang="en-US" smtClean="0"/>
              <a:pPr/>
              <a:t>‹#›</a:t>
            </a:fld>
            <a:endParaRPr lang="en-US" dirty="0"/>
          </a:p>
        </p:txBody>
      </p:sp>
      <p:sp>
        <p:nvSpPr>
          <p:cNvPr id="16"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C Green 5">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0" y="0"/>
            <a:ext cx="12192000" cy="6858000"/>
          </a:xfrm>
          <a:prstGeom prst="rect">
            <a:avLst/>
          </a:prstGeom>
          <a:solidFill>
            <a:schemeClr val="tx2">
              <a:lumMod val="20000"/>
              <a:lumOff val="80000"/>
            </a:schemeClr>
          </a:solidFill>
          <a:ln>
            <a:noFill/>
          </a:ln>
        </p:spPr>
        <p:txBody>
          <a:bodyPr/>
          <a:lstStyle>
            <a:lvl1pPr>
              <a:defRPr baseline="0">
                <a:solidFill>
                  <a:srgbClr val="FF0000"/>
                </a:solidFill>
              </a:defRPr>
            </a:lvl1pPr>
          </a:lstStyle>
          <a:p>
            <a:r>
              <a:rPr lang="en-US" dirty="0"/>
              <a:t>PICTURE HERE</a:t>
            </a:r>
          </a:p>
        </p:txBody>
      </p:sp>
      <p:sp>
        <p:nvSpPr>
          <p:cNvPr id="11" name="Picture Placeholder 15"/>
          <p:cNvSpPr>
            <a:spLocks noGrp="1"/>
          </p:cNvSpPr>
          <p:nvPr>
            <p:ph type="pic" sz="quarter" idx="14" hasCustomPrompt="1"/>
          </p:nvPr>
        </p:nvSpPr>
        <p:spPr>
          <a:xfrm>
            <a:off x="11195050" y="5861531"/>
            <a:ext cx="594000" cy="594000"/>
          </a:xfrm>
          <a:prstGeom prst="rect">
            <a:avLst/>
          </a:prstGeom>
          <a:blipFill>
            <a:blip r:embed="rId2"/>
            <a:stretch>
              <a:fillRect/>
            </a:stretch>
          </a:blipFill>
        </p:spPr>
        <p:txBody>
          <a:bodyPr>
            <a:scene3d>
              <a:camera prst="orthographicFront"/>
              <a:lightRig rig="threePt" dir="t"/>
            </a:scene3d>
            <a:sp3d contourW="12700">
              <a:contourClr>
                <a:schemeClr val="bg1"/>
              </a:contourClr>
            </a:sp3d>
          </a:bodyPr>
          <a:lstStyle>
            <a:lvl1pPr>
              <a:defRPr>
                <a:noFill/>
              </a:defRPr>
            </a:lvl1pPr>
          </a:lstStyle>
          <a:p>
            <a:r>
              <a:rPr lang="en-US" dirty="0"/>
              <a:t>LC</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609600" y="5487035"/>
            <a:ext cx="922020" cy="365125"/>
          </a:xfrm>
          <a:prstGeom prst="rect">
            <a:avLst/>
          </a:prstGeom>
        </p:spPr>
        <p:txBody>
          <a:bodyPr vert="horz" lIns="91440" tIns="45720" rIns="91440" bIns="45720" rtlCol="0" anchor="ctr"/>
          <a:lstStyle>
            <a:lvl1pPr algn="l">
              <a:defRPr sz="1400" b="0">
                <a:solidFill>
                  <a:schemeClr val="tx2"/>
                </a:solidFill>
                <a:latin typeface="Arial" charset="0"/>
                <a:ea typeface="Arial" charset="0"/>
                <a:cs typeface="Arial" charset="0"/>
              </a:defRPr>
            </a:lvl1pPr>
          </a:lstStyle>
          <a:p>
            <a:fld id="{F38C88F6-D2D5-5F43-AC18-DF63AA107B98}" type="slidenum">
              <a:rPr lang="en-US" smtClean="0"/>
              <a:pPr/>
              <a:t>‹#›</a:t>
            </a:fld>
            <a:endParaRPr lang="en-US" dirty="0"/>
          </a:p>
        </p:txBody>
      </p:sp>
    </p:spTree>
    <p:extLst>
      <p:ext uri="{BB962C8B-B14F-4D97-AF65-F5344CB8AC3E}">
        <p14:creationId xmlns:p14="http://schemas.microsoft.com/office/powerpoint/2010/main" val="658732317"/>
      </p:ext>
    </p:extLst>
  </p:cSld>
  <p:clrMap bg1="lt1" tx1="dk1" bg2="lt2" tx2="dk2" accent1="accent1" accent2="accent2" accent3="accent3" accent4="accent4" accent5="accent5" accent6="accent6" hlink="hlink" folHlink="folHlink"/>
  <p:sldLayoutIdLst>
    <p:sldLayoutId id="2147483701" r:id="rId1"/>
    <p:sldLayoutId id="2147483700" r:id="rId2"/>
    <p:sldLayoutId id="2147483722" r:id="rId3"/>
    <p:sldLayoutId id="2147483707" r:id="rId4"/>
    <p:sldLayoutId id="2147483705" r:id="rId5"/>
    <p:sldLayoutId id="2147483702" r:id="rId6"/>
    <p:sldLayoutId id="2147483719" r:id="rId7"/>
    <p:sldLayoutId id="2147483703" r:id="rId8"/>
    <p:sldLayoutId id="2147483704" r:id="rId9"/>
    <p:sldLayoutId id="2147483713" r:id="rId10"/>
    <p:sldLayoutId id="2147483723" r:id="rId11"/>
    <p:sldLayoutId id="2147483714" r:id="rId12"/>
    <p:sldLayoutId id="2147483715" r:id="rId13"/>
    <p:sldLayoutId id="2147483716" r:id="rId14"/>
    <p:sldLayoutId id="2147483720" r:id="rId15"/>
    <p:sldLayoutId id="2147483717" r:id="rId16"/>
    <p:sldLayoutId id="2147483718" r:id="rId17"/>
    <p:sldLayoutId id="2147483706" r:id="rId18"/>
    <p:sldLayoutId id="2147483724" r:id="rId19"/>
    <p:sldLayoutId id="2147483708" r:id="rId20"/>
    <p:sldLayoutId id="2147483709" r:id="rId21"/>
    <p:sldLayoutId id="2147483710" r:id="rId22"/>
    <p:sldLayoutId id="2147483721" r:id="rId23"/>
    <p:sldLayoutId id="2147483711" r:id="rId24"/>
    <p:sldLayoutId id="2147483712"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hyperlink" Target="http://www.readingsight.org.uk/"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hyperlink" Target="https://readingsight.org.uk/accessible-librarie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FB5B2C-D58C-4DFC-8DC8-B8C52B353EB9}"/>
              </a:ext>
            </a:extLst>
          </p:cNvPr>
          <p:cNvSpPr>
            <a:spLocks noGrp="1"/>
          </p:cNvSpPr>
          <p:nvPr>
            <p:ph type="title"/>
          </p:nvPr>
        </p:nvSpPr>
        <p:spPr>
          <a:xfrm>
            <a:off x="6622472" y="3228109"/>
            <a:ext cx="5278582" cy="2493406"/>
          </a:xfrm>
        </p:spPr>
        <p:txBody>
          <a:bodyPr/>
          <a:lstStyle/>
          <a:p>
            <a:r>
              <a:rPr lang="en-US" dirty="0"/>
              <a:t>The Universal Library Offer Framework for public libraries</a:t>
            </a:r>
            <a:endParaRPr lang="en-GB" dirty="0"/>
          </a:p>
        </p:txBody>
      </p:sp>
      <p:sp>
        <p:nvSpPr>
          <p:cNvPr id="8" name="Text Placeholder 7">
            <a:extLst>
              <a:ext uri="{FF2B5EF4-FFF2-40B4-BE49-F238E27FC236}">
                <a16:creationId xmlns:a16="http://schemas.microsoft.com/office/drawing/2014/main" id="{821A92EC-F989-437E-AC06-9683A7A13185}"/>
              </a:ext>
            </a:extLst>
          </p:cNvPr>
          <p:cNvSpPr>
            <a:spLocks noGrp="1"/>
          </p:cNvSpPr>
          <p:nvPr>
            <p:ph type="body" sz="quarter" idx="10"/>
          </p:nvPr>
        </p:nvSpPr>
        <p:spPr>
          <a:xfrm>
            <a:off x="6622472" y="5956126"/>
            <a:ext cx="3745230" cy="284654"/>
          </a:xfrm>
        </p:spPr>
        <p:txBody>
          <a:bodyPr/>
          <a:lstStyle/>
          <a:p>
            <a:pPr marL="0" indent="0">
              <a:buNone/>
            </a:pPr>
            <a:r>
              <a:rPr lang="en-US" dirty="0"/>
              <a:t>November 2019</a:t>
            </a:r>
            <a:endParaRPr lang="en-GB" dirty="0"/>
          </a:p>
        </p:txBody>
      </p:sp>
      <p:pic>
        <p:nvPicPr>
          <p:cNvPr id="5" name="Picture Placeholder 4" descr="A person standing in a room&#10;&#10;Description automatically generated">
            <a:extLst>
              <a:ext uri="{FF2B5EF4-FFF2-40B4-BE49-F238E27FC236}">
                <a16:creationId xmlns:a16="http://schemas.microsoft.com/office/drawing/2014/main" id="{91418E7B-345F-4C95-9F39-A2D3C3D153E8}"/>
              </a:ext>
            </a:extLst>
          </p:cNvPr>
          <p:cNvPicPr>
            <a:picLocks noGrp="1" noChangeAspect="1"/>
          </p:cNvPicPr>
          <p:nvPr>
            <p:ph type="pic" sz="quarter" idx="12"/>
          </p:nvPr>
        </p:nvPicPr>
        <p:blipFill>
          <a:blip r:embed="rId3"/>
          <a:srcRect l="19585" r="19585"/>
          <a:stretch>
            <a:fillRect/>
          </a:stretch>
        </p:blipFill>
        <p:spPr>
          <a:xfrm>
            <a:off x="0" y="0"/>
            <a:ext cx="6082145" cy="6858000"/>
          </a:xfrm>
        </p:spPr>
      </p:pic>
      <p:sp>
        <p:nvSpPr>
          <p:cNvPr id="10" name="Picture Placeholder 9">
            <a:extLst>
              <a:ext uri="{FF2B5EF4-FFF2-40B4-BE49-F238E27FC236}">
                <a16:creationId xmlns:a16="http://schemas.microsoft.com/office/drawing/2014/main" id="{6410FE01-3460-4D1E-A179-390B906C920E}"/>
              </a:ext>
            </a:extLst>
          </p:cNvPr>
          <p:cNvSpPr>
            <a:spLocks noGrp="1"/>
          </p:cNvSpPr>
          <p:nvPr>
            <p:ph type="pic" sz="quarter" idx="14"/>
          </p:nvPr>
        </p:nvSpPr>
        <p:spPr/>
      </p:sp>
      <p:sp>
        <p:nvSpPr>
          <p:cNvPr id="11" name="Picture Placeholder 10">
            <a:extLst>
              <a:ext uri="{FF2B5EF4-FFF2-40B4-BE49-F238E27FC236}">
                <a16:creationId xmlns:a16="http://schemas.microsoft.com/office/drawing/2014/main" id="{588FBCDD-B813-47BC-9B3C-48B9AE6940E8}"/>
              </a:ext>
            </a:extLst>
          </p:cNvPr>
          <p:cNvSpPr>
            <a:spLocks noGrp="1"/>
          </p:cNvSpPr>
          <p:nvPr>
            <p:ph type="pic" sz="quarter" idx="15"/>
          </p:nvPr>
        </p:nvSpPr>
        <p:spPr/>
      </p:sp>
    </p:spTree>
    <p:extLst>
      <p:ext uri="{BB962C8B-B14F-4D97-AF65-F5344CB8AC3E}">
        <p14:creationId xmlns:p14="http://schemas.microsoft.com/office/powerpoint/2010/main" val="2123188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6013A9-3F95-47C2-8DD6-4C319EC1D8EE}"/>
              </a:ext>
            </a:extLst>
          </p:cNvPr>
          <p:cNvSpPr>
            <a:spLocks noGrp="1"/>
          </p:cNvSpPr>
          <p:nvPr>
            <p:ph type="title"/>
          </p:nvPr>
        </p:nvSpPr>
        <p:spPr>
          <a:xfrm>
            <a:off x="593271" y="1501254"/>
            <a:ext cx="2818575" cy="4704283"/>
          </a:xfrm>
        </p:spPr>
        <p:txBody>
          <a:bodyPr vert="horz" lIns="91440" tIns="45720" rIns="91440" bIns="45720" rtlCol="0" anchor="ctr">
            <a:normAutofit/>
          </a:bodyPr>
          <a:lstStyle/>
          <a:p>
            <a:r>
              <a:rPr lang="en-US" sz="3600" dirty="0">
                <a:solidFill>
                  <a:schemeClr val="accent1"/>
                </a:solidFill>
                <a:latin typeface="TT Norms" panose="02000803040000020004" pitchFamily="50" charset="0"/>
                <a:ea typeface="+mj-ea"/>
                <a:cs typeface="+mj-cs"/>
              </a:rPr>
              <a:t>Health and Wellbeing: </a:t>
            </a:r>
            <a:br>
              <a:rPr lang="en-US" sz="3600" dirty="0">
                <a:solidFill>
                  <a:schemeClr val="accent1"/>
                </a:solidFill>
                <a:latin typeface="TT Norms" panose="02000803040000020004" pitchFamily="50" charset="0"/>
                <a:ea typeface="+mj-ea"/>
                <a:cs typeface="+mj-cs"/>
              </a:rPr>
            </a:br>
            <a:r>
              <a:rPr lang="en-US" sz="3600" i="1" dirty="0">
                <a:solidFill>
                  <a:schemeClr val="accent1"/>
                </a:solidFill>
                <a:latin typeface="TT Norms" panose="02000803040000020004" pitchFamily="50" charset="0"/>
                <a:ea typeface="+mj-ea"/>
                <a:cs typeface="+mj-cs"/>
              </a:rPr>
              <a:t>Healthier, Happier, Connected</a:t>
            </a:r>
          </a:p>
        </p:txBody>
      </p:sp>
      <p:sp>
        <p:nvSpPr>
          <p:cNvPr id="4" name="Text Placeholder 3">
            <a:extLst>
              <a:ext uri="{FF2B5EF4-FFF2-40B4-BE49-F238E27FC236}">
                <a16:creationId xmlns:a16="http://schemas.microsoft.com/office/drawing/2014/main" id="{74986665-70B0-428F-9D20-C15BD719B695}"/>
              </a:ext>
            </a:extLst>
          </p:cNvPr>
          <p:cNvSpPr>
            <a:spLocks noGrp="1"/>
          </p:cNvSpPr>
          <p:nvPr>
            <p:ph type="body" sz="quarter" idx="10"/>
          </p:nvPr>
        </p:nvSpPr>
        <p:spPr>
          <a:xfrm>
            <a:off x="3773606" y="718875"/>
            <a:ext cx="3295934" cy="3641585"/>
          </a:xfrm>
        </p:spPr>
        <p:txBody>
          <a:bodyPr vert="horz" lIns="91440" tIns="45720" rIns="91440" bIns="45720" rtlCol="0" anchor="ctr">
            <a:normAutofit/>
          </a:bodyPr>
          <a:lstStyle/>
          <a:p>
            <a:r>
              <a:rPr lang="en-GB" sz="2800" dirty="0">
                <a:solidFill>
                  <a:schemeClr val="accent1"/>
                </a:solidFill>
                <a:latin typeface="Avenir LT Std 55 Roman" panose="020B0703020203020204" pitchFamily="34" charset="0"/>
                <a:ea typeface="+mn-ea"/>
                <a:cs typeface="+mn-cs"/>
              </a:rPr>
              <a:t>To support the health and wellbeing of local people and communities through services that inform, engage and connect.</a:t>
            </a:r>
            <a:endParaRPr lang="en-US" sz="1800" dirty="0">
              <a:latin typeface="+mn-lt"/>
              <a:ea typeface="+mn-ea"/>
              <a:cs typeface="+mn-cs"/>
            </a:endParaRPr>
          </a:p>
        </p:txBody>
      </p:sp>
      <p:pic>
        <p:nvPicPr>
          <p:cNvPr id="14" name="Picture Placeholder 13">
            <a:extLst>
              <a:ext uri="{FF2B5EF4-FFF2-40B4-BE49-F238E27FC236}">
                <a16:creationId xmlns:a16="http://schemas.microsoft.com/office/drawing/2014/main" id="{3A639A42-C096-4B99-843A-974E08C8ADCE}"/>
              </a:ext>
            </a:extLst>
          </p:cNvPr>
          <p:cNvPicPr>
            <a:picLocks noGrp="1" noChangeAspect="1"/>
          </p:cNvPicPr>
          <p:nvPr>
            <p:ph type="pic" sz="quarter" idx="12"/>
          </p:nvPr>
        </p:nvPicPr>
        <p:blipFill rotWithShape="1">
          <a:blip r:embed="rId3"/>
          <a:srcRect t="3866" r="-2" b="-2"/>
          <a:stretch/>
        </p:blipFill>
        <p:spPr>
          <a:xfrm>
            <a:off x="7431299" y="-65314"/>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18" name="Slide Number Placeholder 3">
            <a:extLst>
              <a:ext uri="{FF2B5EF4-FFF2-40B4-BE49-F238E27FC236}">
                <a16:creationId xmlns:a16="http://schemas.microsoft.com/office/drawing/2014/main" id="{F50EE76C-F225-4303-AB71-5C82C0C4F78A}"/>
              </a:ext>
            </a:extLst>
          </p:cNvPr>
          <p:cNvSpPr txBox="1">
            <a:spLocks noGrp="1"/>
          </p:cNvSpPr>
          <p:nvPr>
            <p:ph type="sldNum" sz="quarter" idx="11"/>
          </p:nvPr>
        </p:nvSpPr>
        <p:spPr>
          <a:xfrm>
            <a:off x="11467871" y="6161996"/>
            <a:ext cx="486229" cy="515937"/>
          </a:xfrm>
          <a:prstGeom prst="ellipse">
            <a:avLst/>
          </a:prstGeom>
          <a:solidFill>
            <a:schemeClr val="accent1"/>
          </a:solidFill>
        </p:spPr>
        <p:txBody>
          <a:bodyPr vert="horz" lIns="91440" tIns="45720" rIns="91440" bIns="45720" rtlCol="0" anchor="ctr">
            <a:normAutofit fontScale="77500" lnSpcReduction="20000"/>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2"/>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10</a:t>
            </a:fld>
            <a:endParaRPr kumimoji="0" lang="en-US" sz="1500" b="0" i="0" u="none" strike="noStrike" kern="1200" cap="none" spc="0" normalizeH="0" baseline="0" noProof="0" dirty="0">
              <a:ln>
                <a:noFill/>
              </a:ln>
              <a:solidFill>
                <a:schemeClr val="accent2"/>
              </a:solidFill>
              <a:effectLst/>
              <a:uLnTx/>
              <a:uFillTx/>
              <a:latin typeface="Calibri" panose="020F0502020204030204"/>
              <a:ea typeface="+mn-ea"/>
              <a:cs typeface="Arial" charset="0"/>
            </a:endParaRPr>
          </a:p>
        </p:txBody>
      </p:sp>
      <p:pic>
        <p:nvPicPr>
          <p:cNvPr id="5" name="Picture 4" descr="A picture containing drawing&#10;&#10;Description automatically generated">
            <a:extLst>
              <a:ext uri="{FF2B5EF4-FFF2-40B4-BE49-F238E27FC236}">
                <a16:creationId xmlns:a16="http://schemas.microsoft.com/office/drawing/2014/main" id="{BF120BDD-E60C-4045-BCF6-5F433AC70F91}"/>
              </a:ext>
            </a:extLst>
          </p:cNvPr>
          <p:cNvPicPr>
            <a:picLocks noChangeAspect="1"/>
          </p:cNvPicPr>
          <p:nvPr/>
        </p:nvPicPr>
        <p:blipFill>
          <a:blip r:embed="rId4"/>
          <a:stretch>
            <a:fillRect/>
          </a:stretch>
        </p:blipFill>
        <p:spPr>
          <a:xfrm>
            <a:off x="984749" y="805960"/>
            <a:ext cx="1774277" cy="1585712"/>
          </a:xfrm>
          <a:prstGeom prst="rect">
            <a:avLst/>
          </a:prstGeom>
        </p:spPr>
      </p:pic>
    </p:spTree>
    <p:extLst>
      <p:ext uri="{BB962C8B-B14F-4D97-AF65-F5344CB8AC3E}">
        <p14:creationId xmlns:p14="http://schemas.microsoft.com/office/powerpoint/2010/main" val="1955917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4E658EC-F8B1-45C7-996A-94B5F853F57A}"/>
              </a:ext>
            </a:extLst>
          </p:cNvPr>
          <p:cNvPicPr>
            <a:picLocks noGrp="1" noChangeAspect="1"/>
          </p:cNvPicPr>
          <p:nvPr>
            <p:ph type="pic" sz="quarter" idx="12"/>
          </p:nvPr>
        </p:nvPicPr>
        <p:blipFill rotWithShape="1">
          <a:blip r:embed="rId3"/>
          <a:srcRect r="-1" b="5575"/>
          <a:stretch/>
        </p:blipFill>
        <p:spPr>
          <a:xfrm>
            <a:off x="3306519" y="1587"/>
            <a:ext cx="4846882" cy="6856413"/>
          </a:xfrm>
          <a:custGeom>
            <a:avLst/>
            <a:gdLst>
              <a:gd name="connsiteX0" fmla="*/ 121782 w 5110407"/>
              <a:gd name="connsiteY0" fmla="*/ 0 h 6856413"/>
              <a:gd name="connsiteX1" fmla="*/ 4731440 w 5110407"/>
              <a:gd name="connsiteY1" fmla="*/ 0 h 6856413"/>
              <a:gd name="connsiteX2" fmla="*/ 4775629 w 5110407"/>
              <a:gd name="connsiteY2" fmla="*/ 179775 h 6856413"/>
              <a:gd name="connsiteX3" fmla="*/ 5084710 w 5110407"/>
              <a:gd name="connsiteY3" fmla="*/ 4108260 h 6856413"/>
              <a:gd name="connsiteX4" fmla="*/ 4768709 w 5110407"/>
              <a:gd name="connsiteY4" fmla="*/ 6381464 h 6856413"/>
              <a:gd name="connsiteX5" fmla="*/ 4653290 w 5110407"/>
              <a:gd name="connsiteY5" fmla="*/ 6856413 h 6856413"/>
              <a:gd name="connsiteX6" fmla="*/ 0 w 5110407"/>
              <a:gd name="connsiteY6" fmla="*/ 6856413 h 6856413"/>
              <a:gd name="connsiteX7" fmla="*/ 21062 w 5110407"/>
              <a:gd name="connsiteY7" fmla="*/ 6803488 h 6856413"/>
              <a:gd name="connsiteX8" fmla="*/ 636462 w 5110407"/>
              <a:gd name="connsiteY8" fmla="*/ 3844830 h 6856413"/>
              <a:gd name="connsiteX9" fmla="*/ 203879 w 5110407"/>
              <a:gd name="connsiteY9" fmla="*/ 236924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p:spPr>
      </p:pic>
      <p:sp>
        <p:nvSpPr>
          <p:cNvPr id="3" name="Title 2">
            <a:extLst>
              <a:ext uri="{FF2B5EF4-FFF2-40B4-BE49-F238E27FC236}">
                <a16:creationId xmlns:a16="http://schemas.microsoft.com/office/drawing/2014/main" id="{35BBA6EA-4EB5-46B0-99BF-6DCF02913319}"/>
              </a:ext>
            </a:extLst>
          </p:cNvPr>
          <p:cNvSpPr>
            <a:spLocks noGrp="1"/>
          </p:cNvSpPr>
          <p:nvPr>
            <p:ph type="title"/>
          </p:nvPr>
        </p:nvSpPr>
        <p:spPr>
          <a:xfrm>
            <a:off x="481012" y="2483894"/>
            <a:ext cx="2825506" cy="3721644"/>
          </a:xfrm>
        </p:spPr>
        <p:txBody>
          <a:bodyPr vert="horz" lIns="91440" tIns="45720" rIns="91440" bIns="45720" rtlCol="0" anchor="ctr">
            <a:normAutofit/>
          </a:bodyPr>
          <a:lstStyle/>
          <a:p>
            <a:r>
              <a:rPr lang="en-US" sz="3600" dirty="0">
                <a:solidFill>
                  <a:schemeClr val="accent5"/>
                </a:solidFill>
                <a:latin typeface="TT Norms" panose="02000803040000020004" pitchFamily="50" charset="0"/>
                <a:ea typeface="+mj-ea"/>
                <a:cs typeface="+mj-cs"/>
              </a:rPr>
              <a:t>Information and Digital: </a:t>
            </a:r>
            <a:br>
              <a:rPr lang="en-US" sz="3600" dirty="0">
                <a:solidFill>
                  <a:schemeClr val="accent5"/>
                </a:solidFill>
                <a:latin typeface="TT Norms" panose="02000803040000020004" pitchFamily="50" charset="0"/>
                <a:ea typeface="+mj-ea"/>
                <a:cs typeface="+mj-cs"/>
              </a:rPr>
            </a:br>
            <a:r>
              <a:rPr lang="en-US" sz="3600" i="1" dirty="0">
                <a:solidFill>
                  <a:schemeClr val="accent5"/>
                </a:solidFill>
                <a:latin typeface="TT Norms" panose="02000803040000020004" pitchFamily="50" charset="0"/>
                <a:ea typeface="+mj-ea"/>
                <a:cs typeface="+mj-cs"/>
              </a:rPr>
              <a:t>Inform, Inspire, Innovate</a:t>
            </a:r>
          </a:p>
        </p:txBody>
      </p:sp>
      <p:sp>
        <p:nvSpPr>
          <p:cNvPr id="4" name="Text Placeholder 3">
            <a:extLst>
              <a:ext uri="{FF2B5EF4-FFF2-40B4-BE49-F238E27FC236}">
                <a16:creationId xmlns:a16="http://schemas.microsoft.com/office/drawing/2014/main" id="{E03DCBC3-0DBB-4B23-83F9-22B81680F816}"/>
              </a:ext>
            </a:extLst>
          </p:cNvPr>
          <p:cNvSpPr>
            <a:spLocks noGrp="1"/>
          </p:cNvSpPr>
          <p:nvPr>
            <p:ph type="body" sz="quarter" idx="10"/>
          </p:nvPr>
        </p:nvSpPr>
        <p:spPr>
          <a:xfrm>
            <a:off x="8416925" y="794657"/>
            <a:ext cx="3292475" cy="4893130"/>
          </a:xfrm>
        </p:spPr>
        <p:txBody>
          <a:bodyPr vert="horz" lIns="91440" tIns="45720" rIns="91440" bIns="45720" rtlCol="0" anchor="ctr">
            <a:normAutofit/>
          </a:bodyPr>
          <a:lstStyle/>
          <a:p>
            <a:pPr indent="-228600">
              <a:buFont typeface="Arial" panose="020B0604020202020204" pitchFamily="34" charset="0"/>
              <a:buChar char="•"/>
            </a:pPr>
            <a:endParaRPr lang="en-US" sz="1800" dirty="0">
              <a:latin typeface="+mn-lt"/>
              <a:ea typeface="+mn-ea"/>
              <a:cs typeface="+mn-cs"/>
            </a:endParaRPr>
          </a:p>
          <a:p>
            <a:r>
              <a:rPr lang="en-GB" sz="2800" dirty="0">
                <a:solidFill>
                  <a:schemeClr val="accent5"/>
                </a:solidFill>
                <a:latin typeface="Avenir LT Std 55 Roman" panose="020B0703020203020204" pitchFamily="34" charset="0"/>
                <a:ea typeface="+mn-ea"/>
                <a:cs typeface="+mn-cs"/>
              </a:rPr>
              <a:t>To ensure local communities have access to quality information and digital services, to learn new skills and to feel safe online.</a:t>
            </a:r>
            <a:endParaRPr lang="en-US" sz="2800" dirty="0">
              <a:solidFill>
                <a:schemeClr val="accent5"/>
              </a:solidFill>
              <a:latin typeface="Avenir LT Std 55 Roman" panose="020B0703020203020204" pitchFamily="34" charset="0"/>
              <a:ea typeface="+mn-ea"/>
              <a:cs typeface="+mn-cs"/>
            </a:endParaRPr>
          </a:p>
        </p:txBody>
      </p:sp>
      <p:sp>
        <p:nvSpPr>
          <p:cNvPr id="8" name="Slide Number Placeholder 3">
            <a:extLst>
              <a:ext uri="{FF2B5EF4-FFF2-40B4-BE49-F238E27FC236}">
                <a16:creationId xmlns:a16="http://schemas.microsoft.com/office/drawing/2014/main" id="{5B950843-89AB-4AB1-AF00-629F3C696D28}"/>
              </a:ext>
            </a:extLst>
          </p:cNvPr>
          <p:cNvSpPr txBox="1">
            <a:spLocks/>
          </p:cNvSpPr>
          <p:nvPr/>
        </p:nvSpPr>
        <p:spPr>
          <a:xfrm>
            <a:off x="11069505" y="5916386"/>
            <a:ext cx="548640" cy="548640"/>
          </a:xfrm>
          <a:prstGeom prst="ellipse">
            <a:avLst/>
          </a:prstGeom>
          <a:solidFill>
            <a:schemeClr val="accent6"/>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5"/>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11</a:t>
            </a:fld>
            <a:endParaRPr kumimoji="0" lang="en-US" sz="1500" b="0" i="0" u="none" strike="noStrike" kern="1200" cap="none" spc="0" normalizeH="0" baseline="0" noProof="0" dirty="0">
              <a:ln>
                <a:noFill/>
              </a:ln>
              <a:solidFill>
                <a:schemeClr val="accent5"/>
              </a:solidFill>
              <a:effectLst/>
              <a:uLnTx/>
              <a:uFillTx/>
              <a:latin typeface="Calibri" panose="020F0502020204030204"/>
              <a:ea typeface="+mn-ea"/>
              <a:cs typeface="Arial" charset="0"/>
            </a:endParaRPr>
          </a:p>
        </p:txBody>
      </p:sp>
      <p:pic>
        <p:nvPicPr>
          <p:cNvPr id="5" name="Picture 4" descr="A drawing of a face&#10;&#10;Description automatically generated">
            <a:extLst>
              <a:ext uri="{FF2B5EF4-FFF2-40B4-BE49-F238E27FC236}">
                <a16:creationId xmlns:a16="http://schemas.microsoft.com/office/drawing/2014/main" id="{0910D8C8-D4F1-4747-935F-1EC58A5CB897}"/>
              </a:ext>
            </a:extLst>
          </p:cNvPr>
          <p:cNvPicPr>
            <a:picLocks noChangeAspect="1"/>
          </p:cNvPicPr>
          <p:nvPr/>
        </p:nvPicPr>
        <p:blipFill>
          <a:blip r:embed="rId4"/>
          <a:stretch>
            <a:fillRect/>
          </a:stretch>
        </p:blipFill>
        <p:spPr>
          <a:xfrm>
            <a:off x="978654" y="1069056"/>
            <a:ext cx="1696307" cy="1592258"/>
          </a:xfrm>
          <a:prstGeom prst="rect">
            <a:avLst/>
          </a:prstGeom>
        </p:spPr>
      </p:pic>
    </p:spTree>
    <p:extLst>
      <p:ext uri="{BB962C8B-B14F-4D97-AF65-F5344CB8AC3E}">
        <p14:creationId xmlns:p14="http://schemas.microsoft.com/office/powerpoint/2010/main" val="757139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2F7083-F9D4-405F-9460-167AC993C14B}"/>
              </a:ext>
            </a:extLst>
          </p:cNvPr>
          <p:cNvSpPr>
            <a:spLocks noGrp="1"/>
          </p:cNvSpPr>
          <p:nvPr>
            <p:ph type="title"/>
          </p:nvPr>
        </p:nvSpPr>
        <p:spPr>
          <a:xfrm>
            <a:off x="580030" y="593677"/>
            <a:ext cx="5195404" cy="3289111"/>
          </a:xfrm>
        </p:spPr>
        <p:txBody>
          <a:bodyPr vert="horz" lIns="91440" tIns="45720" rIns="91440" bIns="45720" rtlCol="0" anchor="ctr">
            <a:noAutofit/>
          </a:bodyPr>
          <a:lstStyle/>
          <a:p>
            <a:r>
              <a:rPr lang="en-US" sz="3600" dirty="0">
                <a:solidFill>
                  <a:schemeClr val="accent1"/>
                </a:solidFill>
                <a:latin typeface="TT Norms" panose="02000803040000020004" pitchFamily="50" charset="0"/>
                <a:ea typeface="+mj-ea"/>
                <a:cs typeface="+mj-cs"/>
              </a:rPr>
              <a:t>Culture and</a:t>
            </a:r>
            <a:br>
              <a:rPr lang="en-US" sz="3600" dirty="0">
                <a:solidFill>
                  <a:schemeClr val="accent1"/>
                </a:solidFill>
                <a:latin typeface="TT Norms" panose="02000803040000020004" pitchFamily="50" charset="0"/>
                <a:ea typeface="+mj-ea"/>
                <a:cs typeface="+mj-cs"/>
              </a:rPr>
            </a:br>
            <a:r>
              <a:rPr lang="en-US" sz="3600" dirty="0">
                <a:solidFill>
                  <a:schemeClr val="accent1"/>
                </a:solidFill>
                <a:latin typeface="TT Norms" panose="02000803040000020004" pitchFamily="50" charset="0"/>
                <a:ea typeface="+mj-ea"/>
                <a:cs typeface="+mj-cs"/>
              </a:rPr>
              <a:t>Creativity:</a:t>
            </a:r>
            <a:br>
              <a:rPr lang="en-US" sz="3600" dirty="0">
                <a:solidFill>
                  <a:schemeClr val="accent1"/>
                </a:solidFill>
                <a:latin typeface="TT Norms" panose="02000803040000020004" pitchFamily="50" charset="0"/>
                <a:ea typeface="+mj-ea"/>
                <a:cs typeface="+mj-cs"/>
              </a:rPr>
            </a:br>
            <a:r>
              <a:rPr lang="en-US" sz="3600" dirty="0">
                <a:solidFill>
                  <a:schemeClr val="accent1"/>
                </a:solidFill>
                <a:latin typeface="TT Norms" panose="02000803040000020004" pitchFamily="50" charset="0"/>
                <a:ea typeface="+mj-ea"/>
                <a:cs typeface="+mj-cs"/>
              </a:rPr>
              <a:t> </a:t>
            </a:r>
            <a:br>
              <a:rPr lang="en-US" sz="3600" dirty="0">
                <a:solidFill>
                  <a:schemeClr val="accent1"/>
                </a:solidFill>
                <a:latin typeface="TT Norms" panose="02000803040000020004" pitchFamily="50" charset="0"/>
                <a:ea typeface="+mj-ea"/>
                <a:cs typeface="+mj-cs"/>
              </a:rPr>
            </a:br>
            <a:r>
              <a:rPr lang="en-US" sz="3600" dirty="0">
                <a:solidFill>
                  <a:schemeClr val="accent1"/>
                </a:solidFill>
                <a:latin typeface="TT Norms" panose="02000803040000020004" pitchFamily="50" charset="0"/>
                <a:ea typeface="+mj-ea"/>
                <a:cs typeface="+mj-cs"/>
              </a:rPr>
              <a:t> </a:t>
            </a:r>
            <a:br>
              <a:rPr lang="en-US" sz="3600" dirty="0">
                <a:solidFill>
                  <a:schemeClr val="accent1"/>
                </a:solidFill>
                <a:latin typeface="TT Norms" panose="02000803040000020004" pitchFamily="50" charset="0"/>
                <a:ea typeface="+mj-ea"/>
                <a:cs typeface="+mj-cs"/>
              </a:rPr>
            </a:br>
            <a:r>
              <a:rPr lang="en-US" sz="3600" i="1" dirty="0">
                <a:solidFill>
                  <a:schemeClr val="accent1"/>
                </a:solidFill>
                <a:latin typeface="TT Norms" panose="02000803040000020004" pitchFamily="50" charset="0"/>
                <a:ea typeface="+mj-ea"/>
                <a:cs typeface="+mj-cs"/>
              </a:rPr>
              <a:t>Explore, Create, Participate</a:t>
            </a:r>
          </a:p>
        </p:txBody>
      </p:sp>
      <p:cxnSp>
        <p:nvCxnSpPr>
          <p:cNvPr id="14" name="Straight Arrow Connector 1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142E684-9C01-40A1-AFD9-EF3F9EC6C821}"/>
              </a:ext>
            </a:extLst>
          </p:cNvPr>
          <p:cNvSpPr>
            <a:spLocks noGrp="1"/>
          </p:cNvSpPr>
          <p:nvPr>
            <p:ph type="body" sz="quarter" idx="10"/>
          </p:nvPr>
        </p:nvSpPr>
        <p:spPr>
          <a:xfrm>
            <a:off x="655321" y="3500656"/>
            <a:ext cx="5120113" cy="2511182"/>
          </a:xfrm>
        </p:spPr>
        <p:txBody>
          <a:bodyPr vert="horz" lIns="91440" tIns="45720" rIns="91440" bIns="45720" rtlCol="0">
            <a:normAutofit/>
          </a:bodyPr>
          <a:lstStyle/>
          <a:p>
            <a:pPr indent="-228600">
              <a:buFont typeface="Arial" panose="020B0604020202020204" pitchFamily="34" charset="0"/>
              <a:buChar char="•"/>
            </a:pPr>
            <a:endParaRPr lang="en-US" sz="1800" dirty="0">
              <a:solidFill>
                <a:schemeClr val="accent3"/>
              </a:solidFill>
              <a:latin typeface="+mn-lt"/>
              <a:ea typeface="+mn-ea"/>
              <a:cs typeface="+mn-cs"/>
            </a:endParaRPr>
          </a:p>
          <a:p>
            <a:r>
              <a:rPr lang="en-GB" sz="2800" dirty="0">
                <a:solidFill>
                  <a:schemeClr val="accent1"/>
                </a:solidFill>
                <a:latin typeface="Avenir LT Std 55 Roman" panose="020B0703020203020204" pitchFamily="34" charset="0"/>
                <a:ea typeface="+mn-ea"/>
                <a:cs typeface="+mn-cs"/>
              </a:rPr>
              <a:t>To enable local communities to access and participate in a variety of quality and diverse arts and cultural experiences through local libraries.</a:t>
            </a:r>
            <a:endParaRPr lang="en-US" sz="1800" dirty="0">
              <a:latin typeface="+mn-lt"/>
              <a:ea typeface="+mn-ea"/>
              <a:cs typeface="+mn-cs"/>
            </a:endParaRPr>
          </a:p>
          <a:p>
            <a:pPr indent="-228600">
              <a:buFont typeface="Arial" panose="020B0604020202020204" pitchFamily="34" charset="0"/>
              <a:buChar char="•"/>
            </a:pPr>
            <a:endParaRPr lang="en-US" sz="1800" dirty="0">
              <a:latin typeface="+mn-lt"/>
              <a:ea typeface="+mn-ea"/>
              <a:cs typeface="+mn-cs"/>
            </a:endParaRPr>
          </a:p>
        </p:txBody>
      </p:sp>
      <p:pic>
        <p:nvPicPr>
          <p:cNvPr id="9" name="Picture Placeholder 8">
            <a:extLst>
              <a:ext uri="{FF2B5EF4-FFF2-40B4-BE49-F238E27FC236}">
                <a16:creationId xmlns:a16="http://schemas.microsoft.com/office/drawing/2014/main" id="{B7191BC1-74D2-4526-9212-B2F2DE39D023}"/>
              </a:ext>
            </a:extLst>
          </p:cNvPr>
          <p:cNvPicPr>
            <a:picLocks noGrp="1" noChangeAspect="1"/>
          </p:cNvPicPr>
          <p:nvPr>
            <p:ph type="pic" sz="quarter" idx="12"/>
          </p:nvPr>
        </p:nvPicPr>
        <p:blipFill rotWithShape="1">
          <a:blip r:embed="rId3"/>
          <a:srcRect r="-2" b="9563"/>
          <a:stretch/>
        </p:blipFill>
        <p:spPr>
          <a:xfrm>
            <a:off x="6095999" y="10"/>
            <a:ext cx="6095999"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Slide Number Placeholder 3">
            <a:extLst>
              <a:ext uri="{FF2B5EF4-FFF2-40B4-BE49-F238E27FC236}">
                <a16:creationId xmlns:a16="http://schemas.microsoft.com/office/drawing/2014/main" id="{C05D31B1-F9A7-4B54-A4A4-8B5FE85E2921}"/>
              </a:ext>
            </a:extLst>
          </p:cNvPr>
          <p:cNvSpPr txBox="1">
            <a:spLocks/>
          </p:cNvSpPr>
          <p:nvPr/>
        </p:nvSpPr>
        <p:spPr>
          <a:xfrm>
            <a:off x="6941127" y="5715000"/>
            <a:ext cx="631491" cy="659972"/>
          </a:xfrm>
          <a:prstGeom prst="ellipse">
            <a:avLst/>
          </a:prstGeom>
          <a:solidFill>
            <a:schemeClr val="accent2"/>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1"/>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12</a:t>
            </a:fld>
            <a:endParaRPr kumimoji="0" lang="en-US" sz="1500" b="0" i="0" u="none" strike="noStrike" kern="1200" cap="none" spc="0" normalizeH="0" baseline="0" noProof="0" dirty="0">
              <a:ln>
                <a:noFill/>
              </a:ln>
              <a:solidFill>
                <a:schemeClr val="accent1"/>
              </a:solidFill>
              <a:effectLst/>
              <a:uLnTx/>
              <a:uFillTx/>
              <a:latin typeface="Calibri" panose="020F0502020204030204"/>
              <a:ea typeface="+mn-ea"/>
              <a:cs typeface="Arial" charset="0"/>
            </a:endParaRPr>
          </a:p>
        </p:txBody>
      </p:sp>
      <p:pic>
        <p:nvPicPr>
          <p:cNvPr id="5" name="Picture 4" descr="A picture containing drawing&#10;&#10;Description automatically generated">
            <a:extLst>
              <a:ext uri="{FF2B5EF4-FFF2-40B4-BE49-F238E27FC236}">
                <a16:creationId xmlns:a16="http://schemas.microsoft.com/office/drawing/2014/main" id="{F70BE0BD-4E7F-450C-9DF9-81A07E41E3C8}"/>
              </a:ext>
            </a:extLst>
          </p:cNvPr>
          <p:cNvPicPr>
            <a:picLocks noChangeAspect="1"/>
          </p:cNvPicPr>
          <p:nvPr/>
        </p:nvPicPr>
        <p:blipFill>
          <a:blip r:embed="rId4"/>
          <a:stretch>
            <a:fillRect/>
          </a:stretch>
        </p:blipFill>
        <p:spPr>
          <a:xfrm>
            <a:off x="3417257" y="750173"/>
            <a:ext cx="1810063" cy="1091244"/>
          </a:xfrm>
          <a:prstGeom prst="rect">
            <a:avLst/>
          </a:prstGeom>
        </p:spPr>
      </p:pic>
    </p:spTree>
    <p:extLst>
      <p:ext uri="{BB962C8B-B14F-4D97-AF65-F5344CB8AC3E}">
        <p14:creationId xmlns:p14="http://schemas.microsoft.com/office/powerpoint/2010/main" val="865549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53FF-01D4-48F7-B70A-03ED3C1DE9BB}"/>
              </a:ext>
            </a:extLst>
          </p:cNvPr>
          <p:cNvSpPr>
            <a:spLocks noGrp="1"/>
          </p:cNvSpPr>
          <p:nvPr>
            <p:ph type="title"/>
          </p:nvPr>
        </p:nvSpPr>
        <p:spPr>
          <a:xfrm>
            <a:off x="838201" y="936302"/>
            <a:ext cx="6487670" cy="689906"/>
          </a:xfrm>
        </p:spPr>
        <p:txBody>
          <a:bodyPr vert="horz" lIns="91440" tIns="45720" rIns="91440" bIns="45720" rtlCol="0" anchor="ctr">
            <a:noAutofit/>
          </a:bodyPr>
          <a:lstStyle/>
          <a:p>
            <a:r>
              <a:rPr lang="en-US" sz="3600" dirty="0">
                <a:latin typeface="TT Norms" panose="02000803040000020004" pitchFamily="50" charset="0"/>
                <a:ea typeface="+mj-ea"/>
                <a:cs typeface="+mj-cs"/>
              </a:rPr>
              <a:t>The Children’s Promise</a:t>
            </a:r>
            <a:br>
              <a:rPr lang="en-US" sz="3600" dirty="0">
                <a:solidFill>
                  <a:schemeClr val="tx1"/>
                </a:solidFill>
                <a:latin typeface="TT Norms" panose="02000803040000020004" pitchFamily="50" charset="0"/>
                <a:ea typeface="+mj-ea"/>
                <a:cs typeface="+mj-cs"/>
              </a:rPr>
            </a:br>
            <a:endParaRPr lang="en-US" sz="3600" dirty="0">
              <a:solidFill>
                <a:schemeClr val="tx1"/>
              </a:solidFill>
              <a:latin typeface="TT Norms" panose="02000803040000020004" pitchFamily="50" charset="0"/>
              <a:ea typeface="+mj-ea"/>
              <a:cs typeface="+mj-cs"/>
            </a:endParaRPr>
          </a:p>
        </p:txBody>
      </p:sp>
      <p:sp>
        <p:nvSpPr>
          <p:cNvPr id="6" name="Text Placeholder 5">
            <a:extLst>
              <a:ext uri="{FF2B5EF4-FFF2-40B4-BE49-F238E27FC236}">
                <a16:creationId xmlns:a16="http://schemas.microsoft.com/office/drawing/2014/main" id="{D2517561-6B25-411F-8590-B50D585E5272}"/>
              </a:ext>
            </a:extLst>
          </p:cNvPr>
          <p:cNvSpPr>
            <a:spLocks noGrp="1"/>
          </p:cNvSpPr>
          <p:nvPr>
            <p:ph type="body" sz="quarter" idx="10"/>
          </p:nvPr>
        </p:nvSpPr>
        <p:spPr>
          <a:xfrm>
            <a:off x="838201" y="1270304"/>
            <a:ext cx="6487670" cy="4991819"/>
          </a:xfrm>
        </p:spPr>
        <p:txBody>
          <a:bodyPr vert="horz" lIns="91440" tIns="45720" rIns="91440" bIns="45720" rtlCol="0">
            <a:normAutofit lnSpcReduction="10000"/>
          </a:bodyPr>
          <a:lstStyle/>
          <a:p>
            <a:pPr indent="-228600">
              <a:buFont typeface="Arial" panose="020B0604020202020204" pitchFamily="34" charset="0"/>
              <a:buChar char="•"/>
            </a:pPr>
            <a:endParaRPr lang="en-US" sz="1500" dirty="0">
              <a:latin typeface="+mn-lt"/>
              <a:ea typeface="+mn-ea"/>
              <a:cs typeface="+mn-cs"/>
            </a:endParaRPr>
          </a:p>
          <a:p>
            <a:pPr marL="285750" indent="-228600">
              <a:buFont typeface="Arial" panose="020B0604020202020204" pitchFamily="34" charset="0"/>
              <a:buChar char="•"/>
            </a:pPr>
            <a:r>
              <a:rPr lang="en-US" sz="1800" dirty="0">
                <a:latin typeface="Avenir LT Std 45 Book" panose="020B0502020203020204" pitchFamily="34" charset="0"/>
                <a:ea typeface="+mn-ea"/>
                <a:cs typeface="+mn-cs"/>
              </a:rPr>
              <a:t>Every child and young person visiting a public library is inspired by an exciting accessible environment which makes reading for pleasure irresistible</a:t>
            </a:r>
          </a:p>
          <a:p>
            <a:pPr marL="285750" indent="-228600">
              <a:buFont typeface="Arial" panose="020B0604020202020204" pitchFamily="34" charset="0"/>
              <a:buChar char="•"/>
            </a:pPr>
            <a:r>
              <a:rPr lang="en-US" sz="1800" dirty="0">
                <a:latin typeface="Avenir LT Std 45 Book" panose="020B0502020203020204" pitchFamily="34" charset="0"/>
                <a:ea typeface="+mn-ea"/>
                <a:cs typeface="+mn-cs"/>
              </a:rPr>
              <a:t>They have the opportunity to engage with imaginative digital opportunities through public libraries, building their skills, knowledge and creativity</a:t>
            </a:r>
          </a:p>
          <a:p>
            <a:pPr marL="285750" indent="-228600">
              <a:buFont typeface="Arial" panose="020B0604020202020204" pitchFamily="34" charset="0"/>
              <a:buChar char="•"/>
            </a:pPr>
            <a:r>
              <a:rPr lang="en-US" sz="1800" dirty="0">
                <a:latin typeface="Avenir LT Std 45 Book" panose="020B0502020203020204" pitchFamily="34" charset="0"/>
                <a:ea typeface="+mn-ea"/>
                <a:cs typeface="+mn-cs"/>
              </a:rPr>
              <a:t>They will find a range of inclusive and diverse fiction and non-fiction books and other information resources to support growing confidence in literacy and formal and informal learning</a:t>
            </a:r>
          </a:p>
          <a:p>
            <a:pPr marL="285750" indent="-228600">
              <a:buFont typeface="Arial" panose="020B0604020202020204" pitchFamily="34" charset="0"/>
              <a:buChar char="•"/>
            </a:pPr>
            <a:r>
              <a:rPr lang="en-US" sz="1800" dirty="0">
                <a:latin typeface="Avenir LT Std 45 Book" panose="020B0502020203020204" pitchFamily="34" charset="0"/>
                <a:ea typeface="+mn-ea"/>
                <a:cs typeface="+mn-cs"/>
              </a:rPr>
              <a:t>They are able to take part in a wide range of literacy and cultural experiences including reading and book-based activities</a:t>
            </a:r>
          </a:p>
          <a:p>
            <a:pPr marL="285750" indent="-228600">
              <a:buFont typeface="Arial" panose="020B0604020202020204" pitchFamily="34" charset="0"/>
              <a:buChar char="•"/>
            </a:pPr>
            <a:r>
              <a:rPr lang="en-US" sz="1800" dirty="0">
                <a:latin typeface="Avenir LT Std 45 Book" panose="020B0502020203020204" pitchFamily="34" charset="0"/>
                <a:ea typeface="+mn-ea"/>
                <a:cs typeface="+mn-cs"/>
              </a:rPr>
              <a:t>They are actively involved in decisions about service developments and are offered opportunities to volunteer</a:t>
            </a:r>
          </a:p>
          <a:p>
            <a:pPr marL="285750" indent="-228600">
              <a:buFont typeface="Arial" panose="020B0604020202020204" pitchFamily="34" charset="0"/>
              <a:buChar char="•"/>
            </a:pPr>
            <a:r>
              <a:rPr lang="en-US" sz="1800" dirty="0">
                <a:latin typeface="Avenir LT Std 45 Book" panose="020B0502020203020204" pitchFamily="34" charset="0"/>
                <a:ea typeface="+mn-ea"/>
                <a:cs typeface="+mn-cs"/>
              </a:rPr>
              <a:t>They are supported through library services and activities to improve their health and wellbeing.</a:t>
            </a:r>
          </a:p>
        </p:txBody>
      </p:sp>
      <p:pic>
        <p:nvPicPr>
          <p:cNvPr id="10" name="Picture 9" descr="A picture containing drawing, plate&#10;&#10;Description automatically generated">
            <a:extLst>
              <a:ext uri="{FF2B5EF4-FFF2-40B4-BE49-F238E27FC236}">
                <a16:creationId xmlns:a16="http://schemas.microsoft.com/office/drawing/2014/main" id="{2B36E5D9-0FB8-4B19-95AE-E301E5BCACD9}"/>
              </a:ext>
            </a:extLst>
          </p:cNvPr>
          <p:cNvPicPr>
            <a:picLocks noChangeAspect="1"/>
          </p:cNvPicPr>
          <p:nvPr/>
        </p:nvPicPr>
        <p:blipFill>
          <a:blip r:embed="rId3"/>
          <a:stretch>
            <a:fillRect/>
          </a:stretch>
        </p:blipFill>
        <p:spPr>
          <a:xfrm>
            <a:off x="7952249" y="372953"/>
            <a:ext cx="2738782" cy="1937688"/>
          </a:xfrm>
          <a:prstGeom prst="rect">
            <a:avLst/>
          </a:prstGeom>
        </p:spPr>
      </p:pic>
      <p:pic>
        <p:nvPicPr>
          <p:cNvPr id="11" name="Picture Placeholder 10" descr="A picture containing person, child, boy, indoor&#10;&#10;Description automatically generated">
            <a:extLst>
              <a:ext uri="{FF2B5EF4-FFF2-40B4-BE49-F238E27FC236}">
                <a16:creationId xmlns:a16="http://schemas.microsoft.com/office/drawing/2014/main" id="{C150147B-DD47-4882-8306-FEF6BC4BA0EF}"/>
              </a:ext>
            </a:extLst>
          </p:cNvPr>
          <p:cNvPicPr>
            <a:picLocks noGrp="1" noChangeAspect="1"/>
          </p:cNvPicPr>
          <p:nvPr>
            <p:ph type="pic" sz="quarter" idx="12"/>
          </p:nvPr>
        </p:nvPicPr>
        <p:blipFill rotWithShape="1">
          <a:blip r:embed="rId4"/>
          <a:srcRect l="14873" r="20894" b="2"/>
          <a:stretch/>
        </p:blipFill>
        <p:spPr>
          <a:xfrm>
            <a:off x="7994156" y="2628216"/>
            <a:ext cx="3841278" cy="3991722"/>
          </a:xfrm>
          <a:prstGeom prst="rect">
            <a:avLst/>
          </a:prstGeom>
        </p:spPr>
      </p:pic>
      <p:sp>
        <p:nvSpPr>
          <p:cNvPr id="47" name="Slide Number Placeholder 3">
            <a:extLst>
              <a:ext uri="{FF2B5EF4-FFF2-40B4-BE49-F238E27FC236}">
                <a16:creationId xmlns:a16="http://schemas.microsoft.com/office/drawing/2014/main" id="{79F2A637-D5F0-4153-8AB6-07DF5087D79E}"/>
              </a:ext>
            </a:extLst>
          </p:cNvPr>
          <p:cNvSpPr txBox="1">
            <a:spLocks noGrp="1"/>
          </p:cNvSpPr>
          <p:nvPr>
            <p:ph type="sldNum" sz="quarter" idx="11"/>
          </p:nvPr>
        </p:nvSpPr>
        <p:spPr>
          <a:xfrm>
            <a:off x="6937393" y="5976211"/>
            <a:ext cx="635153" cy="643727"/>
          </a:xfrm>
          <a:prstGeom prst="ellipse">
            <a:avLst/>
          </a:prstGeom>
          <a:solidFill>
            <a:schemeClr val="accent3"/>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4"/>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13</a:t>
            </a:fld>
            <a:endParaRPr kumimoji="0" lang="en-US" sz="1500" b="0" i="0" u="none" strike="noStrike" kern="1200" cap="none" spc="0" normalizeH="0" baseline="0" noProof="0" dirty="0">
              <a:ln>
                <a:noFill/>
              </a:ln>
              <a:solidFill>
                <a:schemeClr val="accent4"/>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58216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C147C4-A6E3-4909-A1E7-C83E2A9B1E2F}"/>
              </a:ext>
            </a:extLst>
          </p:cNvPr>
          <p:cNvSpPr>
            <a:spLocks noGrp="1"/>
          </p:cNvSpPr>
          <p:nvPr>
            <p:ph type="title"/>
          </p:nvPr>
        </p:nvSpPr>
        <p:spPr>
          <a:xfrm>
            <a:off x="655321" y="441054"/>
            <a:ext cx="5120114" cy="1524000"/>
          </a:xfrm>
        </p:spPr>
        <p:txBody>
          <a:bodyPr vert="horz" lIns="91440" tIns="45720" rIns="91440" bIns="45720" rtlCol="0" anchor="ctr">
            <a:noAutofit/>
          </a:bodyPr>
          <a:lstStyle/>
          <a:p>
            <a:r>
              <a:rPr lang="en-US" sz="3600" dirty="0">
                <a:solidFill>
                  <a:schemeClr val="accent4"/>
                </a:solidFill>
                <a:latin typeface="TT Norms" panose="02000803040000020004" pitchFamily="50" charset="0"/>
                <a:ea typeface="+mj-ea"/>
                <a:cs typeface="+mj-cs"/>
              </a:rPr>
              <a:t>Vision and </a:t>
            </a:r>
            <a:br>
              <a:rPr lang="en-US" sz="3600" dirty="0">
                <a:solidFill>
                  <a:schemeClr val="accent4"/>
                </a:solidFill>
                <a:latin typeface="TT Norms" panose="02000803040000020004" pitchFamily="50" charset="0"/>
                <a:ea typeface="+mj-ea"/>
                <a:cs typeface="+mj-cs"/>
              </a:rPr>
            </a:br>
            <a:r>
              <a:rPr lang="en-US" sz="3600" dirty="0">
                <a:solidFill>
                  <a:schemeClr val="accent4"/>
                </a:solidFill>
                <a:latin typeface="TT Norms" panose="02000803040000020004" pitchFamily="50" charset="0"/>
                <a:ea typeface="+mj-ea"/>
                <a:cs typeface="+mj-cs"/>
              </a:rPr>
              <a:t>print impaired </a:t>
            </a:r>
            <a:br>
              <a:rPr lang="en-US" sz="3600" dirty="0">
                <a:solidFill>
                  <a:schemeClr val="accent4"/>
                </a:solidFill>
                <a:latin typeface="TT Norms" panose="02000803040000020004" pitchFamily="50" charset="0"/>
                <a:ea typeface="+mj-ea"/>
                <a:cs typeface="+mj-cs"/>
              </a:rPr>
            </a:br>
            <a:r>
              <a:rPr lang="en-US" sz="3600" dirty="0">
                <a:solidFill>
                  <a:schemeClr val="accent4"/>
                </a:solidFill>
                <a:latin typeface="TT Norms" panose="02000803040000020004" pitchFamily="50" charset="0"/>
                <a:ea typeface="+mj-ea"/>
                <a:cs typeface="+mj-cs"/>
              </a:rPr>
              <a:t>people’s promise</a:t>
            </a:r>
            <a:endParaRPr lang="en-US" sz="3200" dirty="0">
              <a:solidFill>
                <a:schemeClr val="accent4"/>
              </a:solidFill>
              <a:latin typeface="TT Norms" panose="02000803040000020004" pitchFamily="50" charset="0"/>
              <a:ea typeface="+mj-ea"/>
              <a:cs typeface="+mj-cs"/>
            </a:endParaRPr>
          </a:p>
        </p:txBody>
      </p:sp>
      <p:cxnSp>
        <p:nvCxnSpPr>
          <p:cNvPr id="14"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FFB7A18-B781-4CB5-A18E-C0A924AE13D9}"/>
              </a:ext>
            </a:extLst>
          </p:cNvPr>
          <p:cNvSpPr>
            <a:spLocks noGrp="1"/>
          </p:cNvSpPr>
          <p:nvPr>
            <p:ph type="body" sz="quarter" idx="10"/>
          </p:nvPr>
        </p:nvSpPr>
        <p:spPr>
          <a:xfrm>
            <a:off x="432971" y="2442030"/>
            <a:ext cx="5120113" cy="4143872"/>
          </a:xfrm>
        </p:spPr>
        <p:txBody>
          <a:bodyPr vert="horz" lIns="91440" tIns="45720" rIns="91440" bIns="45720" rtlCol="0">
            <a:normAutofit fontScale="77500" lnSpcReduction="20000"/>
          </a:bodyPr>
          <a:lstStyle/>
          <a:p>
            <a:pPr marL="342900" indent="-342900">
              <a:buFont typeface="+mj-lt"/>
              <a:buAutoNum type="arabicPeriod"/>
            </a:pPr>
            <a:r>
              <a:rPr lang="en-GB" sz="1800" dirty="0">
                <a:effectLst/>
                <a:latin typeface="Avenir LT Std 45 Book" panose="020B0502020203020204" pitchFamily="34" charset="0"/>
                <a:ea typeface="Times New Roman" panose="02020603050405020304" pitchFamily="18" charset="0"/>
                <a:cs typeface="Times New Roman" panose="02020603050405020304" pitchFamily="18" charset="0"/>
              </a:rPr>
              <a:t>Ensure that all blind, partially sighted and print impaired people are connected to the most appropriate service for their reading needs, and that they are able to make full use of an accessible public library service</a:t>
            </a:r>
          </a:p>
          <a:p>
            <a:pPr marL="342900" lvl="0" indent="-342900">
              <a:spcAft>
                <a:spcPts val="0"/>
              </a:spcAft>
              <a:buFont typeface="+mj-lt"/>
              <a:buAutoNum type="arabicPeriod"/>
            </a:pPr>
            <a:r>
              <a:rPr lang="en-GB" sz="1800" dirty="0">
                <a:effectLst/>
                <a:latin typeface="Avenir LT Std 45 Book" panose="020B0502020203020204" pitchFamily="34" charset="0"/>
                <a:ea typeface="Times New Roman" panose="02020603050405020304" pitchFamily="18" charset="0"/>
                <a:cs typeface="Times New Roman" panose="02020603050405020304" pitchFamily="18" charset="0"/>
              </a:rPr>
              <a:t>Use Reading Sight (</a:t>
            </a:r>
            <a:r>
              <a:rPr lang="en-GB" sz="1800" u="sng" dirty="0">
                <a:solidFill>
                  <a:srgbClr val="0000FF"/>
                </a:solidFill>
                <a:effectLst/>
                <a:latin typeface="Avenir LT Std 45 Book" panose="020B0502020203020204" pitchFamily="34" charset="0"/>
                <a:ea typeface="Times New Roman" panose="02020603050405020304" pitchFamily="18" charset="0"/>
                <a:cs typeface="Times New Roman" panose="02020603050405020304" pitchFamily="18" charset="0"/>
                <a:hlinkClick r:id="rId3"/>
              </a:rPr>
              <a:t>www.readingsight.org.uk</a:t>
            </a:r>
            <a:r>
              <a:rPr lang="en-GB" sz="1800" dirty="0">
                <a:effectLst/>
                <a:latin typeface="Avenir LT Std 45 Book" panose="020B0502020203020204" pitchFamily="34" charset="0"/>
                <a:ea typeface="Times New Roman" panose="02020603050405020304" pitchFamily="18" charset="0"/>
                <a:cs typeface="Times New Roman" panose="02020603050405020304" pitchFamily="18" charset="0"/>
              </a:rPr>
              <a:t>), the free website supporting blind and partially sighted people to access reading and reading services</a:t>
            </a:r>
          </a:p>
          <a:p>
            <a:pPr marL="342900" lvl="0" indent="-342900">
              <a:spcAft>
                <a:spcPts val="0"/>
              </a:spcAft>
              <a:buFont typeface="+mj-lt"/>
              <a:buAutoNum type="arabicPeriod"/>
            </a:pPr>
            <a:r>
              <a:rPr lang="en-GB" sz="1800" dirty="0">
                <a:effectLst/>
                <a:latin typeface="Avenir LT Std 45 Book" panose="020B0502020203020204" pitchFamily="34" charset="0"/>
                <a:ea typeface="Times New Roman" panose="02020603050405020304" pitchFamily="18" charset="0"/>
                <a:cs typeface="Times New Roman" panose="02020603050405020304" pitchFamily="18" charset="0"/>
              </a:rPr>
              <a:t>Provide local collections of accessible reading materials and information in physical or digital formats, and be able to signpost customers to wider range of resources </a:t>
            </a:r>
          </a:p>
          <a:p>
            <a:pPr marL="342900" lvl="0" indent="-342900">
              <a:spcAft>
                <a:spcPts val="0"/>
              </a:spcAft>
              <a:buFont typeface="+mj-lt"/>
              <a:buAutoNum type="arabicPeriod"/>
            </a:pPr>
            <a:r>
              <a:rPr lang="en-GB" sz="1800" dirty="0">
                <a:effectLst/>
                <a:latin typeface="Avenir LT Std 45 Book" panose="020B0502020203020204" pitchFamily="34" charset="0"/>
                <a:ea typeface="Times New Roman" panose="02020603050405020304" pitchFamily="18" charset="0"/>
                <a:cs typeface="Times New Roman" panose="02020603050405020304" pitchFamily="18" charset="0"/>
              </a:rPr>
              <a:t>Plan your digital and physical service access strategies in consultation with blind and partially sighted people</a:t>
            </a:r>
          </a:p>
          <a:p>
            <a:pPr marL="342900" lvl="0" indent="-342900">
              <a:spcAft>
                <a:spcPts val="0"/>
              </a:spcAft>
              <a:buFont typeface="+mj-lt"/>
              <a:buAutoNum type="arabicPeriod"/>
            </a:pPr>
            <a:r>
              <a:rPr lang="en-GB" sz="1800" dirty="0">
                <a:effectLst/>
                <a:latin typeface="Avenir LT Std 45 Book" panose="020B0502020203020204" pitchFamily="34" charset="0"/>
                <a:ea typeface="Times New Roman" panose="02020603050405020304" pitchFamily="18" charset="0"/>
                <a:cs typeface="Times New Roman" panose="02020603050405020304" pitchFamily="18" charset="0"/>
              </a:rPr>
              <a:t>Designate a champion for the reading needs of blind and partially sighted people, </a:t>
            </a:r>
          </a:p>
          <a:p>
            <a:pPr marL="342900" lvl="0" indent="-342900">
              <a:spcAft>
                <a:spcPts val="0"/>
              </a:spcAft>
              <a:buFont typeface="+mj-lt"/>
              <a:buAutoNum type="arabicPeriod"/>
            </a:pPr>
            <a:r>
              <a:rPr lang="en-GB" sz="1800" dirty="0">
                <a:effectLst/>
                <a:latin typeface="Avenir LT Std 45 Book" panose="020B0502020203020204" pitchFamily="34" charset="0"/>
                <a:ea typeface="Times New Roman" panose="02020603050405020304" pitchFamily="18" charset="0"/>
                <a:cs typeface="Times New Roman" panose="02020603050405020304" pitchFamily="18" charset="0"/>
              </a:rPr>
              <a:t>Support and promote Make a Noise in Libraries Fortnight, run annually by Share The Vision. </a:t>
            </a:r>
          </a:p>
          <a:p>
            <a:pPr marL="457200"/>
            <a:r>
              <a:rPr lang="en-GB" sz="1800" b="1" dirty="0">
                <a:effectLst/>
                <a:latin typeface="Avenir LT Std 45 Book" panose="020B0502020203020204" pitchFamily="34" charset="0"/>
                <a:ea typeface="Times New Roman" panose="02020603050405020304" pitchFamily="18" charset="0"/>
                <a:cs typeface="Times New Roman" panose="02020603050405020304" pitchFamily="18" charset="0"/>
              </a:rPr>
              <a:t> </a:t>
            </a:r>
            <a:endParaRPr lang="en-GB" sz="1800" dirty="0">
              <a:effectLst/>
              <a:latin typeface="Avenir LT Std 45 Book" panose="020B050202020302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Further practical guidelines on working with blind or partially sighted people can be found at: </a:t>
            </a:r>
            <a:r>
              <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4"/>
              </a:rPr>
              <a:t>https://readingsight.org.uk/accessible-libraries/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buFont typeface="Arial" panose="020B0604020202020204" pitchFamily="34" charset="0"/>
              <a:buChar char="•"/>
            </a:pPr>
            <a:endParaRPr lang="en-US" sz="1800" dirty="0">
              <a:latin typeface="+mn-lt"/>
              <a:ea typeface="+mn-ea"/>
              <a:cs typeface="+mn-cs"/>
            </a:endParaRPr>
          </a:p>
        </p:txBody>
      </p:sp>
      <p:pic>
        <p:nvPicPr>
          <p:cNvPr id="7" name="Picture Placeholder 6" descr="A person using a computer&#10;&#10;Description automatically generated">
            <a:extLst>
              <a:ext uri="{FF2B5EF4-FFF2-40B4-BE49-F238E27FC236}">
                <a16:creationId xmlns:a16="http://schemas.microsoft.com/office/drawing/2014/main" id="{AC5E9D42-44A7-48AE-8766-F7E169F6B545}"/>
              </a:ext>
            </a:extLst>
          </p:cNvPr>
          <p:cNvPicPr>
            <a:picLocks noGrp="1" noChangeAspect="1"/>
          </p:cNvPicPr>
          <p:nvPr>
            <p:ph type="pic" sz="quarter" idx="12"/>
          </p:nvPr>
        </p:nvPicPr>
        <p:blipFill rotWithShape="1">
          <a:blip r:embed="rId5"/>
          <a:srcRect l="19277" r="19275"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Slide Number Placeholder 3">
            <a:extLst>
              <a:ext uri="{FF2B5EF4-FFF2-40B4-BE49-F238E27FC236}">
                <a16:creationId xmlns:a16="http://schemas.microsoft.com/office/drawing/2014/main" id="{20239CEF-AFCF-49E5-921D-5897CD718D25}"/>
              </a:ext>
            </a:extLst>
          </p:cNvPr>
          <p:cNvSpPr txBox="1">
            <a:spLocks/>
          </p:cNvSpPr>
          <p:nvPr/>
        </p:nvSpPr>
        <p:spPr>
          <a:xfrm>
            <a:off x="7163692" y="6037262"/>
            <a:ext cx="548640" cy="548640"/>
          </a:xfrm>
          <a:prstGeom prst="ellipse">
            <a:avLst/>
          </a:prstGeom>
          <a:solidFill>
            <a:schemeClr val="accent3"/>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4"/>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14</a:t>
            </a:fld>
            <a:endParaRPr kumimoji="0" lang="en-US" sz="1500" b="0" i="0" u="none" strike="noStrike" kern="1200" cap="none" spc="0" normalizeH="0" baseline="0" noProof="0" dirty="0">
              <a:ln>
                <a:noFill/>
              </a:ln>
              <a:solidFill>
                <a:schemeClr val="accent4"/>
              </a:solidFill>
              <a:effectLst/>
              <a:uLnTx/>
              <a:uFillTx/>
              <a:latin typeface="Calibri" panose="020F0502020204030204"/>
              <a:ea typeface="+mn-ea"/>
              <a:cs typeface="Arial" charset="0"/>
            </a:endParaRPr>
          </a:p>
        </p:txBody>
      </p:sp>
      <p:pic>
        <p:nvPicPr>
          <p:cNvPr id="5" name="Picture 4" descr="A picture containing drawing&#10;&#10;Description automatically generated">
            <a:extLst>
              <a:ext uri="{FF2B5EF4-FFF2-40B4-BE49-F238E27FC236}">
                <a16:creationId xmlns:a16="http://schemas.microsoft.com/office/drawing/2014/main" id="{C52316C9-B777-4908-B443-0D9E57F296C0}"/>
              </a:ext>
            </a:extLst>
          </p:cNvPr>
          <p:cNvPicPr>
            <a:picLocks noChangeAspect="1"/>
          </p:cNvPicPr>
          <p:nvPr/>
        </p:nvPicPr>
        <p:blipFill>
          <a:blip r:embed="rId6"/>
          <a:stretch>
            <a:fillRect/>
          </a:stretch>
        </p:blipFill>
        <p:spPr>
          <a:xfrm>
            <a:off x="3956957" y="335035"/>
            <a:ext cx="1696154" cy="1033886"/>
          </a:xfrm>
          <a:prstGeom prst="rect">
            <a:avLst/>
          </a:prstGeom>
        </p:spPr>
      </p:pic>
    </p:spTree>
    <p:extLst>
      <p:ext uri="{BB962C8B-B14F-4D97-AF65-F5344CB8AC3E}">
        <p14:creationId xmlns:p14="http://schemas.microsoft.com/office/powerpoint/2010/main" val="523508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437E7F6-3590-40EB-B098-871D15FA683D}"/>
              </a:ext>
            </a:extLst>
          </p:cNvPr>
          <p:cNvSpPr>
            <a:spLocks noGrp="1"/>
          </p:cNvSpPr>
          <p:nvPr>
            <p:ph type="sldNum" sz="quarter" idx="11"/>
          </p:nvPr>
        </p:nvSpPr>
        <p:spPr/>
        <p:txBody>
          <a:bodyPr/>
          <a:lstStyle/>
          <a:p>
            <a:fld id="{F38C88F6-D2D5-5F43-AC18-DF63AA107B98}" type="slidenum">
              <a:rPr lang="en-US" smtClean="0"/>
              <a:pPr/>
              <a:t>15</a:t>
            </a:fld>
            <a:endParaRPr lang="en-US" dirty="0"/>
          </a:p>
        </p:txBody>
      </p:sp>
      <p:sp>
        <p:nvSpPr>
          <p:cNvPr id="13" name="Rectangle 17">
            <a:extLst>
              <a:ext uri="{FF2B5EF4-FFF2-40B4-BE49-F238E27FC236}">
                <a16:creationId xmlns:a16="http://schemas.microsoft.com/office/drawing/2014/main" id="{059ABED3-B2A0-4179-B20B-3DE362E21ED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4" name="Rectangle 18">
            <a:extLst>
              <a:ext uri="{FF2B5EF4-FFF2-40B4-BE49-F238E27FC236}">
                <a16:creationId xmlns:a16="http://schemas.microsoft.com/office/drawing/2014/main" id="{5C6465E4-1E5B-4807-8DA3-07C1C9146B1E}"/>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aphicFrame>
        <p:nvGraphicFramePr>
          <p:cNvPr id="15" name="Table 14">
            <a:extLst>
              <a:ext uri="{FF2B5EF4-FFF2-40B4-BE49-F238E27FC236}">
                <a16:creationId xmlns:a16="http://schemas.microsoft.com/office/drawing/2014/main" id="{53089E4F-045A-4957-8EC0-B10EE151E6C7}"/>
              </a:ext>
            </a:extLst>
          </p:cNvPr>
          <p:cNvGraphicFramePr>
            <a:graphicFrameLocks noGrp="1"/>
          </p:cNvGraphicFramePr>
          <p:nvPr>
            <p:extLst>
              <p:ext uri="{D42A27DB-BD31-4B8C-83A1-F6EECF244321}">
                <p14:modId xmlns:p14="http://schemas.microsoft.com/office/powerpoint/2010/main" val="2879083615"/>
              </p:ext>
            </p:extLst>
          </p:nvPr>
        </p:nvGraphicFramePr>
        <p:xfrm>
          <a:off x="1926771" y="726573"/>
          <a:ext cx="8122465" cy="6159884"/>
        </p:xfrm>
        <a:graphic>
          <a:graphicData uri="http://schemas.openxmlformats.org/drawingml/2006/table">
            <a:tbl>
              <a:tblPr firstRow="1" firstCol="1" bandRow="1"/>
              <a:tblGrid>
                <a:gridCol w="3503143">
                  <a:extLst>
                    <a:ext uri="{9D8B030D-6E8A-4147-A177-3AD203B41FA5}">
                      <a16:colId xmlns:a16="http://schemas.microsoft.com/office/drawing/2014/main" val="2900038367"/>
                    </a:ext>
                  </a:extLst>
                </a:gridCol>
                <a:gridCol w="409777">
                  <a:extLst>
                    <a:ext uri="{9D8B030D-6E8A-4147-A177-3AD203B41FA5}">
                      <a16:colId xmlns:a16="http://schemas.microsoft.com/office/drawing/2014/main" val="2096790077"/>
                    </a:ext>
                  </a:extLst>
                </a:gridCol>
                <a:gridCol w="1427018">
                  <a:extLst>
                    <a:ext uri="{9D8B030D-6E8A-4147-A177-3AD203B41FA5}">
                      <a16:colId xmlns:a16="http://schemas.microsoft.com/office/drawing/2014/main" val="732274368"/>
                    </a:ext>
                  </a:extLst>
                </a:gridCol>
                <a:gridCol w="619417">
                  <a:extLst>
                    <a:ext uri="{9D8B030D-6E8A-4147-A177-3AD203B41FA5}">
                      <a16:colId xmlns:a16="http://schemas.microsoft.com/office/drawing/2014/main" val="3911754980"/>
                    </a:ext>
                  </a:extLst>
                </a:gridCol>
                <a:gridCol w="1406021">
                  <a:extLst>
                    <a:ext uri="{9D8B030D-6E8A-4147-A177-3AD203B41FA5}">
                      <a16:colId xmlns:a16="http://schemas.microsoft.com/office/drawing/2014/main" val="710192529"/>
                    </a:ext>
                  </a:extLst>
                </a:gridCol>
                <a:gridCol w="757089">
                  <a:extLst>
                    <a:ext uri="{9D8B030D-6E8A-4147-A177-3AD203B41FA5}">
                      <a16:colId xmlns:a16="http://schemas.microsoft.com/office/drawing/2014/main" val="1591457976"/>
                    </a:ext>
                  </a:extLst>
                </a:gridCol>
              </a:tblGrid>
              <a:tr h="675944">
                <a:tc>
                  <a:txBody>
                    <a:bodyPr/>
                    <a:lstStyle/>
                    <a:p>
                      <a:r>
                        <a:rPr kumimoji="0" lang="en-GB" sz="2800" b="1" i="0" u="none" strike="noStrike" kern="1200" cap="none" spc="0" normalizeH="0" baseline="0" noProof="0" dirty="0">
                          <a:ln>
                            <a:noFill/>
                          </a:ln>
                          <a:solidFill>
                            <a:srgbClr val="7030A0"/>
                          </a:solidFill>
                          <a:effectLst/>
                          <a:uLnTx/>
                          <a:uFillTx/>
                          <a:latin typeface="TT Norms" panose="02000803040000020004" pitchFamily="50" charset="0"/>
                          <a:ea typeface="Times New Roman" panose="02020603050405020304" pitchFamily="18" charset="0"/>
                          <a:cs typeface="Arial" panose="020B0604020202020204" pitchFamily="34" charset="0"/>
                        </a:rPr>
                        <a:t>Universal Library </a:t>
                      </a:r>
                      <a:endParaRPr lang="en-GB" sz="2400" dirty="0">
                        <a:effectLst/>
                        <a:latin typeface="TT Norms" panose="02000803040000020004" pitchFamily="50" charset="0"/>
                      </a:endParaRPr>
                    </a:p>
                  </a:txBody>
                  <a:tcPr marL="68580" marR="68580" marT="0" marB="0" anchor="b">
                    <a:lnL>
                      <a:noFill/>
                    </a:lnL>
                    <a:lnR>
                      <a:noFill/>
                    </a:lnR>
                    <a:lnT>
                      <a:noFill/>
                    </a:lnT>
                    <a:lnB>
                      <a:noFill/>
                    </a:lnB>
                  </a:tcPr>
                </a:tc>
                <a:tc>
                  <a:txBody>
                    <a:bodyPr/>
                    <a:lstStyle/>
                    <a:p>
                      <a:endParaRPr lang="en-GB" sz="1200" dirty="0">
                        <a:effectLst/>
                        <a:latin typeface="Cambria" panose="020405030504060302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rowSpan="3">
                  <a:txBody>
                    <a:bodyPr/>
                    <a:lstStyle/>
                    <a:p>
                      <a:pPr algn="ctr">
                        <a:spcAft>
                          <a:spcPts val="0"/>
                        </a:spcAft>
                      </a:pPr>
                      <a:r>
                        <a:rPr lang="en-GB" sz="2400" b="1" dirty="0">
                          <a:solidFill>
                            <a:schemeClr val="accent3"/>
                          </a:solidFill>
                          <a:effectLst/>
                          <a:latin typeface="Calibri" panose="020F0502020204030204" pitchFamily="34" charset="0"/>
                          <a:ea typeface="Times New Roman" panose="02020603050405020304" pitchFamily="18" charset="0"/>
                          <a:cs typeface="Times New Roman" panose="02020603050405020304" pitchFamily="18" charset="0"/>
                        </a:rPr>
                        <a:t>Children’s Promise</a:t>
                      </a:r>
                      <a:endParaRPr lang="en-GB" sz="2400" dirty="0">
                        <a:solidFill>
                          <a:schemeClr val="accent3"/>
                        </a:solidFill>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endParaRPr lang="en-GB" sz="24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3">
                  <a:txBody>
                    <a:bodyPr/>
                    <a:lstStyle/>
                    <a:p>
                      <a:pPr algn="ctr">
                        <a:spcAft>
                          <a:spcPts val="0"/>
                        </a:spcAft>
                      </a:pPr>
                      <a:r>
                        <a:rPr lang="en-GB" sz="2400" b="1" dirty="0">
                          <a:solidFill>
                            <a:schemeClr val="accent3"/>
                          </a:solidFill>
                          <a:effectLst/>
                          <a:latin typeface="Calibri" panose="020F0502020204030204" pitchFamily="34" charset="0"/>
                          <a:ea typeface="Times New Roman" panose="02020603050405020304" pitchFamily="18" charset="0"/>
                          <a:cs typeface="Times New Roman" panose="02020603050405020304" pitchFamily="18" charset="0"/>
                        </a:rPr>
                        <a:t>Vision and Print Impaired </a:t>
                      </a:r>
                      <a:r>
                        <a:rPr lang="en-GB" sz="2400" b="1">
                          <a:solidFill>
                            <a:schemeClr val="accent3"/>
                          </a:solidFill>
                          <a:effectLst/>
                          <a:latin typeface="Calibri" panose="020F0502020204030204" pitchFamily="34" charset="0"/>
                          <a:ea typeface="Times New Roman" panose="02020603050405020304" pitchFamily="18" charset="0"/>
                          <a:cs typeface="Times New Roman" panose="02020603050405020304" pitchFamily="18" charset="0"/>
                        </a:rPr>
                        <a:t>People’s Promise</a:t>
                      </a:r>
                      <a:endParaRPr lang="en-GB" sz="2400" dirty="0">
                        <a:solidFill>
                          <a:schemeClr val="accent3"/>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2969346"/>
                  </a:ext>
                </a:extLst>
              </a:tr>
              <a:tr h="1640277">
                <a:tc>
                  <a:txBody>
                    <a:bodyPr/>
                    <a:lstStyle/>
                    <a:p>
                      <a:pPr>
                        <a:spcAft>
                          <a:spcPts val="0"/>
                        </a:spcAft>
                      </a:pPr>
                      <a:r>
                        <a:rPr lang="en-GB" sz="2800" b="1" dirty="0">
                          <a:solidFill>
                            <a:srgbClr val="7030A0"/>
                          </a:solidFill>
                          <a:effectLst/>
                          <a:latin typeface="TT Norms" panose="02000803040000020004" pitchFamily="50" charset="0"/>
                          <a:ea typeface="Times New Roman" panose="02020603050405020304" pitchFamily="18" charset="0"/>
                          <a:cs typeface="Arial" panose="020B0604020202020204" pitchFamily="34" charset="0"/>
                        </a:rPr>
                        <a:t>Offers underpinned by The Children’s Promise and The Vision and Print Impaired People’s Promise</a:t>
                      </a:r>
                    </a:p>
                  </a:txBody>
                  <a:tcPr marL="68580" marR="68580" marT="0" marB="0" anchor="b">
                    <a:lnL>
                      <a:noFill/>
                    </a:lnL>
                    <a:lnR>
                      <a:noFill/>
                    </a:lnR>
                    <a:lnT>
                      <a:noFill/>
                    </a:lnT>
                    <a:lnB>
                      <a:noFill/>
                    </a:lnB>
                  </a:tcPr>
                </a:tc>
                <a:tc>
                  <a:txBody>
                    <a:bodyPr/>
                    <a:lstStyle/>
                    <a:p>
                      <a:endParaRPr lang="en-GB" sz="1200" dirty="0">
                        <a:effectLst/>
                        <a:latin typeface="Cambria" panose="020405030504060302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pPr algn="ctr">
                        <a:spcAft>
                          <a:spcPts val="0"/>
                        </a:spcAft>
                      </a:pPr>
                      <a:endParaRPr lang="en-GB" sz="2400" dirty="0">
                        <a:solidFill>
                          <a:schemeClr val="accent4">
                            <a:lumMod val="75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solidFill>
                  </a:tcPr>
                </a:tc>
                <a:tc>
                  <a:txBody>
                    <a:bodyPr/>
                    <a:lstStyle/>
                    <a:p>
                      <a:endParaRPr lang="en-GB" sz="24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pPr>
                        <a:spcAft>
                          <a:spcPts val="0"/>
                        </a:spcAft>
                      </a:pPr>
                      <a:endParaRPr lang="en-GB"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soli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92164987"/>
                  </a:ext>
                </a:extLst>
              </a:tr>
              <a:tr h="164028">
                <a:tc>
                  <a:txBody>
                    <a:bodyPr/>
                    <a:lstStyle/>
                    <a:p>
                      <a:endParaRPr lang="en-GB" sz="1200" dirty="0">
                        <a:solidFill>
                          <a:schemeClr val="accent4"/>
                        </a:solidFill>
                        <a:effectLst/>
                        <a:latin typeface="Avenir LT Std 55 Roman" panose="020B0703020203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GB" sz="1200" dirty="0">
                        <a:effectLst/>
                        <a:latin typeface="Cambria" panose="020405030504060302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pPr>
                        <a:spcAft>
                          <a:spcPts val="0"/>
                        </a:spcAft>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soli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pPr>
                        <a:spcAft>
                          <a:spcPts val="0"/>
                        </a:spcAft>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soli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77227"/>
                  </a:ext>
                </a:extLst>
              </a:tr>
              <a:tr h="289637">
                <a:tc gridSpan="2">
                  <a:txBody>
                    <a:bodyPr/>
                    <a:lstStyle/>
                    <a:p>
                      <a:pPr>
                        <a:spcAft>
                          <a:spcPts val="0"/>
                        </a:spcAft>
                      </a:pPr>
                      <a:r>
                        <a:rPr lang="en-GB" sz="2000" b="1" dirty="0">
                          <a:solidFill>
                            <a:schemeClr val="accent4"/>
                          </a:solidFill>
                          <a:effectLst/>
                          <a:latin typeface="Avenir LT Std 55 Roman" panose="020B0703020203020204" pitchFamily="34" charset="0"/>
                          <a:ea typeface="Times New Roman" panose="02020603050405020304" pitchFamily="18" charset="0"/>
                          <a:cs typeface="Arial" panose="020B0604020202020204" pitchFamily="34" charset="0"/>
                        </a:rPr>
                        <a:t>Reading</a:t>
                      </a:r>
                      <a:endParaRPr lang="en-GB" sz="2000" dirty="0">
                        <a:solidFill>
                          <a:schemeClr val="accent4"/>
                        </a:solidFill>
                        <a:effectLst/>
                        <a:latin typeface="Avenir LT Std 55 Roman" panose="020B070302020302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hMerge="1">
                  <a:txBody>
                    <a:bodyPr/>
                    <a:lstStyle/>
                    <a:p>
                      <a:pPr>
                        <a:spcAft>
                          <a:spcPts val="0"/>
                        </a:spcAft>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83000">
                          <a:schemeClr val="accent3"/>
                        </a:gs>
                        <a:gs pos="0">
                          <a:schemeClr val="accent4"/>
                        </a:gs>
                        <a:gs pos="56000">
                          <a:schemeClr val="accent3"/>
                        </a:gs>
                        <a:gs pos="83000">
                          <a:schemeClr val="accent3"/>
                        </a:gs>
                        <a:gs pos="91279">
                          <a:schemeClr val="accent3"/>
                        </a:gs>
                        <a:gs pos="100000">
                          <a:schemeClr val="accent3"/>
                        </a:gs>
                      </a:gsLst>
                      <a:lin ang="5400000" scaled="1"/>
                    </a:gra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4"/>
                        </a:gs>
                        <a:gs pos="51000">
                          <a:schemeClr val="accent3"/>
                        </a:gs>
                      </a:gsLst>
                      <a:lin ang="5400000" scaled="1"/>
                    </a:gra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733088000"/>
                  </a:ext>
                </a:extLst>
              </a:tr>
              <a:tr h="289637">
                <a:tc>
                  <a:txBody>
                    <a:bodyPr/>
                    <a:lstStyle/>
                    <a:p>
                      <a:endParaRPr lang="en-GB" dirty="0"/>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dirty="0"/>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83000">
                          <a:schemeClr val="accent3"/>
                        </a:gs>
                        <a:gs pos="0">
                          <a:schemeClr val="accent4"/>
                        </a:gs>
                        <a:gs pos="56000">
                          <a:schemeClr val="accent3"/>
                        </a:gs>
                        <a:gs pos="83000">
                          <a:schemeClr val="accent3"/>
                        </a:gs>
                        <a:gs pos="91279">
                          <a:schemeClr val="accent3"/>
                        </a:gs>
                        <a:gs pos="100000">
                          <a:schemeClr val="accent3"/>
                        </a:gs>
                      </a:gsLst>
                      <a:lin ang="5400000" scaled="1"/>
                    </a:gradFill>
                  </a:tcPr>
                </a:tc>
                <a:tc>
                  <a:txBody>
                    <a:bodyPr/>
                    <a:lstStyle/>
                    <a:p>
                      <a:endParaRPr lang="en-GB"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4"/>
                        </a:gs>
                        <a:gs pos="51000">
                          <a:schemeClr val="accent3"/>
                        </a:gs>
                      </a:gsLst>
                      <a:lin ang="5400000" scaled="1"/>
                    </a:gra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134217"/>
                  </a:ext>
                </a:extLst>
              </a:tr>
              <a:tr h="289637">
                <a:tc gridSpan="2">
                  <a:txBody>
                    <a:bodyPr/>
                    <a:lstStyle/>
                    <a:p>
                      <a:pPr>
                        <a:spcAft>
                          <a:spcPts val="0"/>
                        </a:spcAft>
                      </a:pPr>
                      <a:r>
                        <a:rPr lang="en-US" sz="2000" dirty="0">
                          <a:solidFill>
                            <a:schemeClr val="accent4"/>
                          </a:solidFill>
                          <a:effectLst/>
                          <a:latin typeface="Avenir LT Std 55 Roman" panose="020B0703020203020204" pitchFamily="34" charset="0"/>
                          <a:ea typeface="MS Mincho" panose="02020609040205080304" pitchFamily="49" charset="-128"/>
                          <a:cs typeface="Arial" panose="020B0604020202020204" pitchFamily="34" charset="0"/>
                        </a:rPr>
                        <a:t>Information </a:t>
                      </a:r>
                      <a:r>
                        <a:rPr lang="en-US" sz="2000">
                          <a:solidFill>
                            <a:schemeClr val="accent4"/>
                          </a:solidFill>
                          <a:effectLst/>
                          <a:latin typeface="Avenir LT Std 55 Roman" panose="020B0703020203020204" pitchFamily="34" charset="0"/>
                          <a:ea typeface="MS Mincho" panose="02020609040205080304" pitchFamily="49" charset="-128"/>
                          <a:cs typeface="Arial" panose="020B0604020202020204" pitchFamily="34" charset="0"/>
                        </a:rPr>
                        <a:t>and Digital</a:t>
                      </a:r>
                      <a:endParaRPr lang="en-GB" sz="2000" dirty="0">
                        <a:solidFill>
                          <a:schemeClr val="accent4"/>
                        </a:solidFill>
                        <a:effectLst/>
                        <a:latin typeface="Avenir LT Std 55 Roman" panose="020B070302020302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hMerge="1">
                  <a:txBody>
                    <a:bodyPr/>
                    <a:lstStyle/>
                    <a:p>
                      <a:pPr>
                        <a:spcAft>
                          <a:spcPts val="0"/>
                        </a:spcAft>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83000">
                          <a:schemeClr val="accent3"/>
                        </a:gs>
                        <a:gs pos="0">
                          <a:schemeClr val="accent4"/>
                        </a:gs>
                        <a:gs pos="56000">
                          <a:schemeClr val="accent3"/>
                        </a:gs>
                        <a:gs pos="83000">
                          <a:schemeClr val="accent3"/>
                        </a:gs>
                        <a:gs pos="91279">
                          <a:schemeClr val="accent3"/>
                        </a:gs>
                        <a:gs pos="100000">
                          <a:schemeClr val="accent3"/>
                        </a:gs>
                      </a:gsLst>
                      <a:lin ang="5400000" scaled="1"/>
                    </a:gra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4"/>
                        </a:gs>
                        <a:gs pos="51000">
                          <a:schemeClr val="accent3"/>
                        </a:gs>
                      </a:gsLst>
                      <a:lin ang="5400000" scaled="1"/>
                    </a:gra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3906989513"/>
                  </a:ext>
                </a:extLst>
              </a:tr>
              <a:tr h="289637">
                <a:tc>
                  <a:txBody>
                    <a:bodyPr/>
                    <a:lstStyle/>
                    <a:p>
                      <a:endParaRPr lang="en-GB" sz="1200" dirty="0">
                        <a:effectLst/>
                        <a:latin typeface="Cambria" panose="020405030504060302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200" dirty="0">
                        <a:effectLst/>
                        <a:latin typeface="Cambria" panose="020405030504060302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83000">
                          <a:schemeClr val="accent3"/>
                        </a:gs>
                        <a:gs pos="0">
                          <a:schemeClr val="accent4"/>
                        </a:gs>
                        <a:gs pos="56000">
                          <a:schemeClr val="accent3"/>
                        </a:gs>
                        <a:gs pos="83000">
                          <a:schemeClr val="accent3"/>
                        </a:gs>
                        <a:gs pos="91279">
                          <a:schemeClr val="accent3"/>
                        </a:gs>
                        <a:gs pos="100000">
                          <a:schemeClr val="accent3"/>
                        </a:gs>
                      </a:gsLst>
                      <a:lin ang="5400000" scaled="1"/>
                    </a:gra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4"/>
                        </a:gs>
                        <a:gs pos="51000">
                          <a:schemeClr val="accent3"/>
                        </a:gs>
                      </a:gsLst>
                      <a:lin ang="5400000" scaled="1"/>
                    </a:gra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8202381"/>
                  </a:ext>
                </a:extLst>
              </a:tr>
              <a:tr h="289637">
                <a:tc gridSpan="2">
                  <a:txBody>
                    <a:bodyPr/>
                    <a:lstStyle/>
                    <a:p>
                      <a:pPr>
                        <a:spcAft>
                          <a:spcPts val="0"/>
                        </a:spcAft>
                      </a:pPr>
                      <a:r>
                        <a:rPr lang="en-GB" sz="2000" b="1" dirty="0">
                          <a:solidFill>
                            <a:schemeClr val="accent4"/>
                          </a:solidFill>
                          <a:effectLst/>
                          <a:latin typeface="Avenir LT Std 55 Roman" panose="020B0703020203020204" pitchFamily="34" charset="0"/>
                          <a:ea typeface="Times New Roman" panose="02020603050405020304" pitchFamily="18" charset="0"/>
                          <a:cs typeface="Arial" panose="020B0604020202020204" pitchFamily="34" charset="0"/>
                        </a:rPr>
                        <a:t>Culture and Creativity</a:t>
                      </a:r>
                      <a:endParaRPr lang="en-GB" sz="2000" dirty="0">
                        <a:solidFill>
                          <a:schemeClr val="accent4"/>
                        </a:solidFill>
                        <a:effectLst/>
                        <a:latin typeface="Avenir LT Std 55 Roman" panose="020B070302020302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hMerge="1">
                  <a:txBody>
                    <a:bodyPr/>
                    <a:lstStyle/>
                    <a:p>
                      <a:pPr>
                        <a:spcAft>
                          <a:spcPts val="0"/>
                        </a:spcAft>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83000">
                          <a:schemeClr val="accent3"/>
                        </a:gs>
                        <a:gs pos="0">
                          <a:schemeClr val="accent4"/>
                        </a:gs>
                        <a:gs pos="56000">
                          <a:schemeClr val="accent3"/>
                        </a:gs>
                        <a:gs pos="83000">
                          <a:schemeClr val="accent3"/>
                        </a:gs>
                        <a:gs pos="91279">
                          <a:schemeClr val="accent3"/>
                        </a:gs>
                        <a:gs pos="100000">
                          <a:schemeClr val="accent3"/>
                        </a:gs>
                      </a:gsLst>
                      <a:lin ang="5400000" scaled="1"/>
                    </a:gra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4"/>
                        </a:gs>
                        <a:gs pos="51000">
                          <a:schemeClr val="accent3"/>
                        </a:gs>
                      </a:gsLst>
                      <a:lin ang="5400000" scaled="1"/>
                    </a:gra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317842449"/>
                  </a:ext>
                </a:extLst>
              </a:tr>
              <a:tr h="362992">
                <a:tc>
                  <a:txBody>
                    <a:bodyPr/>
                    <a:lstStyle/>
                    <a:p>
                      <a:endParaRPr lang="en-GB" sz="1200" dirty="0">
                        <a:solidFill>
                          <a:schemeClr val="accent4"/>
                        </a:solidFill>
                        <a:effectLst/>
                        <a:latin typeface="Avenir LT Std 55 Roman" panose="020B0703020203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200" dirty="0">
                        <a:effectLst/>
                        <a:latin typeface="Cambria" panose="020405030504060302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83000">
                          <a:schemeClr val="accent3"/>
                        </a:gs>
                        <a:gs pos="0">
                          <a:schemeClr val="accent4"/>
                        </a:gs>
                        <a:gs pos="49000">
                          <a:schemeClr val="accent3"/>
                        </a:gs>
                        <a:gs pos="83000">
                          <a:schemeClr val="accent3"/>
                        </a:gs>
                        <a:gs pos="91279">
                          <a:schemeClr val="accent3"/>
                        </a:gs>
                        <a:gs pos="100000">
                          <a:schemeClr val="accent3"/>
                        </a:gs>
                      </a:gsLst>
                      <a:lin ang="5400000" scaled="1"/>
                    </a:gra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4"/>
                        </a:gs>
                        <a:gs pos="51000">
                          <a:schemeClr val="accent3"/>
                        </a:gs>
                      </a:gsLst>
                      <a:lin ang="5400000" scaled="1"/>
                    </a:gra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269756"/>
                  </a:ext>
                </a:extLst>
              </a:tr>
              <a:tr h="289637">
                <a:tc gridSpan="2">
                  <a:txBody>
                    <a:bodyPr/>
                    <a:lstStyle/>
                    <a:p>
                      <a:pPr>
                        <a:spcAft>
                          <a:spcPts val="0"/>
                        </a:spcAft>
                      </a:pPr>
                      <a:r>
                        <a:rPr lang="en-GB" sz="2000" b="1" dirty="0">
                          <a:solidFill>
                            <a:schemeClr val="accent4"/>
                          </a:solidFill>
                          <a:effectLst/>
                          <a:latin typeface="Avenir LT Std 55 Roman" panose="020B0703020203020204" pitchFamily="34" charset="0"/>
                          <a:ea typeface="Times New Roman" panose="02020603050405020304" pitchFamily="18" charset="0"/>
                          <a:cs typeface="Arial" panose="020B0604020202020204" pitchFamily="34" charset="0"/>
                        </a:rPr>
                        <a:t>Health and Wellbeing</a:t>
                      </a:r>
                      <a:endParaRPr lang="en-GB" sz="2000" dirty="0">
                        <a:solidFill>
                          <a:schemeClr val="accent4"/>
                        </a:solidFill>
                        <a:effectLst/>
                        <a:latin typeface="Avenir LT Std 55 Roman" panose="020B070302020302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hMerge="1">
                  <a:txBody>
                    <a:bodyPr/>
                    <a:lstStyle/>
                    <a:p>
                      <a:pPr>
                        <a:spcAft>
                          <a:spcPts val="0"/>
                        </a:spcAft>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83000">
                          <a:schemeClr val="accent3"/>
                        </a:gs>
                        <a:gs pos="0">
                          <a:schemeClr val="accent4"/>
                        </a:gs>
                        <a:gs pos="56000">
                          <a:schemeClr val="accent3"/>
                        </a:gs>
                        <a:gs pos="83000">
                          <a:schemeClr val="accent3"/>
                        </a:gs>
                        <a:gs pos="91279">
                          <a:schemeClr val="accent3"/>
                        </a:gs>
                        <a:gs pos="100000">
                          <a:schemeClr val="accent3"/>
                        </a:gs>
                      </a:gsLst>
                      <a:lin ang="5400000" scaled="1"/>
                    </a:gra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4"/>
                        </a:gs>
                        <a:gs pos="51000">
                          <a:schemeClr val="accent3"/>
                        </a:gs>
                      </a:gsLst>
                      <a:lin ang="5400000" scaled="1"/>
                    </a:gradFill>
                  </a:tcPr>
                </a:tc>
                <a:tc>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3978397764"/>
                  </a:ext>
                </a:extLst>
              </a:tr>
              <a:tr h="289637">
                <a:tc>
                  <a:txBody>
                    <a:bodyPr/>
                    <a:lstStyle/>
                    <a:p>
                      <a:endParaRPr lang="en-GB" sz="1200" dirty="0">
                        <a:effectLst/>
                        <a:latin typeface="Cambria" panose="020405030504060302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GB" sz="1200" dirty="0">
                        <a:effectLst/>
                        <a:latin typeface="Cambria" panose="020405030504060302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9952120"/>
                  </a:ext>
                </a:extLst>
              </a:tr>
              <a:tr h="289637">
                <a:tc>
                  <a:txBody>
                    <a:bodyPr/>
                    <a:lstStyle/>
                    <a:p>
                      <a:endParaRPr lang="en-GB" sz="1200" dirty="0">
                        <a:effectLst/>
                        <a:latin typeface="Cambria" panose="02040503050406030204" pitchFamily="18" charset="0"/>
                      </a:endParaRPr>
                    </a:p>
                  </a:txBody>
                  <a:tcPr marL="68580" marR="68580" marT="0" marB="0" anchor="b">
                    <a:lnL>
                      <a:noFill/>
                    </a:lnL>
                    <a:lnR>
                      <a:noFill/>
                    </a:lnR>
                    <a:lnT>
                      <a:noFill/>
                    </a:lnT>
                    <a:lnB>
                      <a:noFill/>
                    </a:lnB>
                  </a:tcPr>
                </a:tc>
                <a:tc>
                  <a:txBody>
                    <a:bodyPr/>
                    <a:lstStyle/>
                    <a:p>
                      <a:endParaRPr lang="en-GB" sz="1200" dirty="0">
                        <a:effectLst/>
                        <a:latin typeface="Cambria" panose="020405030504060302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pPr>
                        <a:spcAft>
                          <a:spcPts val="0"/>
                        </a:spcAft>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soli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pPr>
                        <a:spcAft>
                          <a:spcPts val="0"/>
                        </a:spcAft>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solidFill>
                  </a:tcPr>
                </a:tc>
                <a:tc>
                  <a:txBody>
                    <a:bodyPr/>
                    <a:lstStyle/>
                    <a:p>
                      <a:endParaRPr lang="en-GB" sz="1200" dirty="0">
                        <a:effectLst/>
                        <a:latin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08348202"/>
                  </a:ext>
                </a:extLst>
              </a:tr>
            </a:tbl>
          </a:graphicData>
        </a:graphic>
      </p:graphicFrame>
      <p:sp>
        <p:nvSpPr>
          <p:cNvPr id="7" name="Slide Number Placeholder 3">
            <a:extLst>
              <a:ext uri="{FF2B5EF4-FFF2-40B4-BE49-F238E27FC236}">
                <a16:creationId xmlns:a16="http://schemas.microsoft.com/office/drawing/2014/main" id="{320F94B9-A0C7-4ECB-83CB-A4CF6CC1F209}"/>
              </a:ext>
            </a:extLst>
          </p:cNvPr>
          <p:cNvSpPr txBox="1">
            <a:spLocks/>
          </p:cNvSpPr>
          <p:nvPr/>
        </p:nvSpPr>
        <p:spPr>
          <a:xfrm>
            <a:off x="11104141" y="5884211"/>
            <a:ext cx="548640" cy="548640"/>
          </a:xfrm>
          <a:prstGeom prst="ellipse">
            <a:avLst/>
          </a:prstGeom>
          <a:solidFill>
            <a:schemeClr val="accent4"/>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3"/>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15</a:t>
            </a:fld>
            <a:endParaRPr kumimoji="0" lang="en-US" sz="1500" b="0" i="0" u="none" strike="noStrike" kern="1200" cap="none" spc="0" normalizeH="0" baseline="0" noProof="0" dirty="0">
              <a:ln>
                <a:noFill/>
              </a:ln>
              <a:solidFill>
                <a:schemeClr val="accent3"/>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468485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B74F-94B5-418C-A44D-1B9C07BAE108}"/>
              </a:ext>
            </a:extLst>
          </p:cNvPr>
          <p:cNvSpPr>
            <a:spLocks noGrp="1"/>
          </p:cNvSpPr>
          <p:nvPr>
            <p:ph type="title"/>
          </p:nvPr>
        </p:nvSpPr>
        <p:spPr>
          <a:xfrm>
            <a:off x="615175" y="624468"/>
            <a:ext cx="10877170" cy="1176623"/>
          </a:xfrm>
        </p:spPr>
        <p:txBody>
          <a:bodyPr/>
          <a:lstStyle/>
          <a:p>
            <a:r>
              <a:rPr lang="en-GB" sz="3600" dirty="0">
                <a:solidFill>
                  <a:srgbClr val="7030A0"/>
                </a:solidFill>
              </a:rPr>
              <a:t>Communication flow for sharing news,  knowledge and good practice</a:t>
            </a:r>
            <a:endParaRPr lang="en-GB" sz="3600" dirty="0"/>
          </a:p>
        </p:txBody>
      </p:sp>
      <p:sp>
        <p:nvSpPr>
          <p:cNvPr id="3" name="Text Placeholder 2">
            <a:extLst>
              <a:ext uri="{FF2B5EF4-FFF2-40B4-BE49-F238E27FC236}">
                <a16:creationId xmlns:a16="http://schemas.microsoft.com/office/drawing/2014/main" id="{02AE16DF-C850-49B7-95D6-1BC35BBC8442}"/>
              </a:ext>
            </a:extLst>
          </p:cNvPr>
          <p:cNvSpPr>
            <a:spLocks noGrp="1"/>
          </p:cNvSpPr>
          <p:nvPr>
            <p:ph type="body" sz="quarter" idx="10"/>
          </p:nvPr>
        </p:nvSpPr>
        <p:spPr>
          <a:xfrm>
            <a:off x="615951" y="2064326"/>
            <a:ext cx="11172825" cy="3706547"/>
          </a:xfrm>
        </p:spPr>
        <p:txBody>
          <a:bodyPr numCol="1"/>
          <a:lstStyle/>
          <a:p>
            <a:r>
              <a:rPr lang="en-GB" sz="3200" b="1" dirty="0">
                <a:solidFill>
                  <a:srgbClr val="7030A0"/>
                </a:solidFill>
              </a:rPr>
              <a:t> </a:t>
            </a:r>
          </a:p>
          <a:p>
            <a:endParaRPr lang="en-US" dirty="0"/>
          </a:p>
          <a:p>
            <a:endParaRPr lang="en-US" dirty="0"/>
          </a:p>
          <a:p>
            <a:endParaRPr lang="en-GB" dirty="0"/>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D700130D-6435-4143-BB1F-8B4510E7F15D}"/>
              </a:ext>
            </a:extLst>
          </p:cNvPr>
          <p:cNvSpPr>
            <a:spLocks noGrp="1"/>
          </p:cNvSpPr>
          <p:nvPr>
            <p:ph type="sldNum" sz="quarter" idx="11"/>
          </p:nvPr>
        </p:nvSpPr>
        <p:spPr/>
        <p:txBody>
          <a:bodyPr/>
          <a:lstStyle/>
          <a:p>
            <a:fld id="{F38C88F6-D2D5-5F43-AC18-DF63AA107B98}" type="slidenum">
              <a:rPr lang="en-US" smtClean="0"/>
              <a:pPr/>
              <a:t>16</a:t>
            </a:fld>
            <a:endParaRPr lang="en-US" dirty="0"/>
          </a:p>
        </p:txBody>
      </p:sp>
      <p:sp>
        <p:nvSpPr>
          <p:cNvPr id="9" name="Rectangle 8">
            <a:extLst>
              <a:ext uri="{FF2B5EF4-FFF2-40B4-BE49-F238E27FC236}">
                <a16:creationId xmlns:a16="http://schemas.microsoft.com/office/drawing/2014/main" id="{BCCF6885-95AF-45EC-8561-8BAC58C154E5}"/>
              </a:ext>
            </a:extLst>
          </p:cNvPr>
          <p:cNvSpPr/>
          <p:nvPr/>
        </p:nvSpPr>
        <p:spPr>
          <a:xfrm>
            <a:off x="-507109" y="5211247"/>
            <a:ext cx="184731" cy="369332"/>
          </a:xfrm>
          <a:prstGeom prst="rect">
            <a:avLst/>
          </a:prstGeom>
        </p:spPr>
        <p:txBody>
          <a:bodyPr wrap="none">
            <a:spAutoFit/>
          </a:bodyPr>
          <a:lstStyle/>
          <a:p>
            <a:pPr>
              <a:buNone/>
            </a:pPr>
            <a:endParaRPr lang="en-GB" dirty="0">
              <a:solidFill>
                <a:srgbClr val="ED7D31">
                  <a:lumMod val="40000"/>
                  <a:lumOff val="60000"/>
                </a:srgbClr>
              </a:solidFill>
            </a:endParaRPr>
          </a:p>
        </p:txBody>
      </p:sp>
      <p:sp>
        <p:nvSpPr>
          <p:cNvPr id="10" name="Rectangle 9">
            <a:extLst>
              <a:ext uri="{FF2B5EF4-FFF2-40B4-BE49-F238E27FC236}">
                <a16:creationId xmlns:a16="http://schemas.microsoft.com/office/drawing/2014/main" id="{84669249-9225-4096-8A33-C2C77CDAB9D2}"/>
              </a:ext>
            </a:extLst>
          </p:cNvPr>
          <p:cNvSpPr/>
          <p:nvPr/>
        </p:nvSpPr>
        <p:spPr>
          <a:xfrm>
            <a:off x="2163624" y="5322372"/>
            <a:ext cx="184731" cy="369332"/>
          </a:xfrm>
          <a:prstGeom prst="rect">
            <a:avLst/>
          </a:prstGeom>
        </p:spPr>
        <p:txBody>
          <a:bodyPr wrap="none">
            <a:spAutoFit/>
          </a:bodyPr>
          <a:lstStyle/>
          <a:p>
            <a:endParaRPr lang="en-GB" dirty="0"/>
          </a:p>
        </p:txBody>
      </p:sp>
      <p:graphicFrame>
        <p:nvGraphicFramePr>
          <p:cNvPr id="11" name="Diagram 10">
            <a:extLst>
              <a:ext uri="{FF2B5EF4-FFF2-40B4-BE49-F238E27FC236}">
                <a16:creationId xmlns:a16="http://schemas.microsoft.com/office/drawing/2014/main" id="{DE0DAD8E-2D66-4E5E-8A0E-D8DB6B796981}"/>
              </a:ext>
            </a:extLst>
          </p:cNvPr>
          <p:cNvGraphicFramePr/>
          <p:nvPr>
            <p:extLst>
              <p:ext uri="{D42A27DB-BD31-4B8C-83A1-F6EECF244321}">
                <p14:modId xmlns:p14="http://schemas.microsoft.com/office/powerpoint/2010/main" val="3423170021"/>
              </p:ext>
            </p:extLst>
          </p:nvPr>
        </p:nvGraphicFramePr>
        <p:xfrm>
          <a:off x="615175" y="1973667"/>
          <a:ext cx="10669352" cy="3718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Slide Number Placeholder 3">
            <a:extLst>
              <a:ext uri="{FF2B5EF4-FFF2-40B4-BE49-F238E27FC236}">
                <a16:creationId xmlns:a16="http://schemas.microsoft.com/office/drawing/2014/main" id="{597B39C7-09CC-4968-9D6C-1F99651D7039}"/>
              </a:ext>
            </a:extLst>
          </p:cNvPr>
          <p:cNvSpPr txBox="1">
            <a:spLocks/>
          </p:cNvSpPr>
          <p:nvPr/>
        </p:nvSpPr>
        <p:spPr>
          <a:xfrm>
            <a:off x="11069505" y="5916386"/>
            <a:ext cx="548640" cy="548640"/>
          </a:xfrm>
          <a:prstGeom prst="ellipse">
            <a:avLst/>
          </a:prstGeom>
          <a:solidFill>
            <a:schemeClr val="accent3"/>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4"/>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16</a:t>
            </a:fld>
            <a:endParaRPr kumimoji="0" lang="en-US" sz="1500" b="0" i="0" u="none" strike="noStrike" kern="1200" cap="none" spc="0" normalizeH="0" baseline="0" noProof="0" dirty="0">
              <a:ln>
                <a:noFill/>
              </a:ln>
              <a:solidFill>
                <a:schemeClr val="accent4"/>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287577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41" name="Picture Placeholder 40">
            <a:extLst>
              <a:ext uri="{FF2B5EF4-FFF2-40B4-BE49-F238E27FC236}">
                <a16:creationId xmlns:a16="http://schemas.microsoft.com/office/drawing/2014/main" id="{0B1219D1-F5D7-4F0C-AEA9-6E6CE558F589}"/>
              </a:ext>
            </a:extLst>
          </p:cNvPr>
          <p:cNvPicPr>
            <a:picLocks noGrp="1" noChangeAspect="1"/>
          </p:cNvPicPr>
          <p:nvPr>
            <p:ph type="pic" sz="quarter" idx="12"/>
          </p:nvPr>
        </p:nvPicPr>
        <p:blipFill rotWithShape="1">
          <a:blip r:embed="rId4">
            <a:alphaModFix/>
          </a:blip>
          <a:srcRect l="2438" r="8053" b="-2"/>
          <a:stretch/>
        </p:blipFill>
        <p:spPr>
          <a:xfrm>
            <a:off x="5797543" y="10"/>
            <a:ext cx="6394152" cy="6857990"/>
          </a:xfrm>
          <a:prstGeom prst="rect">
            <a:avLst/>
          </a:prstGeom>
        </p:spPr>
      </p:pic>
      <p:sp>
        <p:nvSpPr>
          <p:cNvPr id="34" name="Title 33">
            <a:extLst>
              <a:ext uri="{FF2B5EF4-FFF2-40B4-BE49-F238E27FC236}">
                <a16:creationId xmlns:a16="http://schemas.microsoft.com/office/drawing/2014/main" id="{21C38558-BE8F-4CD5-A4F5-79F629BBD200}"/>
              </a:ext>
            </a:extLst>
          </p:cNvPr>
          <p:cNvSpPr>
            <a:spLocks noGrp="1"/>
          </p:cNvSpPr>
          <p:nvPr>
            <p:ph type="title"/>
          </p:nvPr>
        </p:nvSpPr>
        <p:spPr>
          <a:xfrm>
            <a:off x="804998" y="798445"/>
            <a:ext cx="4803636" cy="1311664"/>
          </a:xfrm>
        </p:spPr>
        <p:txBody>
          <a:bodyPr vert="horz" lIns="91440" tIns="45720" rIns="91440" bIns="45720" rtlCol="0" anchor="ctr">
            <a:noAutofit/>
          </a:bodyPr>
          <a:lstStyle/>
          <a:p>
            <a:r>
              <a:rPr lang="en-US" sz="3600" dirty="0">
                <a:solidFill>
                  <a:schemeClr val="accent5"/>
                </a:solidFill>
                <a:latin typeface="TT Norms" panose="02000803040000020004" pitchFamily="50" charset="0"/>
                <a:ea typeface="+mj-ea"/>
                <a:cs typeface="+mj-cs"/>
              </a:rPr>
              <a:t>Using the Universal Library Offer Framework nationally</a:t>
            </a:r>
            <a:br>
              <a:rPr lang="en-US" sz="3600" dirty="0">
                <a:solidFill>
                  <a:srgbClr val="000000"/>
                </a:solidFill>
                <a:latin typeface="TT Norms" panose="02000803040000020004" pitchFamily="50" charset="0"/>
                <a:ea typeface="+mj-ea"/>
                <a:cs typeface="+mj-cs"/>
              </a:rPr>
            </a:br>
            <a:endParaRPr lang="en-US" sz="3600" dirty="0">
              <a:solidFill>
                <a:srgbClr val="000000"/>
              </a:solidFill>
              <a:latin typeface="TT Norms" panose="02000803040000020004" pitchFamily="50" charset="0"/>
              <a:ea typeface="+mj-ea"/>
              <a:cs typeface="+mj-cs"/>
            </a:endParaRPr>
          </a:p>
        </p:txBody>
      </p:sp>
      <p:sp>
        <p:nvSpPr>
          <p:cNvPr id="4" name="Text Placeholder 3">
            <a:extLst>
              <a:ext uri="{FF2B5EF4-FFF2-40B4-BE49-F238E27FC236}">
                <a16:creationId xmlns:a16="http://schemas.microsoft.com/office/drawing/2014/main" id="{72984B3C-9E08-4CB7-B470-D493388DC082}"/>
              </a:ext>
            </a:extLst>
          </p:cNvPr>
          <p:cNvSpPr>
            <a:spLocks noGrp="1"/>
          </p:cNvSpPr>
          <p:nvPr>
            <p:ph type="body" sz="quarter" idx="10"/>
          </p:nvPr>
        </p:nvSpPr>
        <p:spPr>
          <a:xfrm>
            <a:off x="804997" y="2110108"/>
            <a:ext cx="4706803" cy="4519291"/>
          </a:xfrm>
          <a:noFill/>
        </p:spPr>
        <p:txBody>
          <a:bodyPr vert="horz" lIns="91440" tIns="45720" rIns="91440" bIns="45720" rtlCol="0" anchor="ctr">
            <a:normAutofit lnSpcReduction="10000"/>
          </a:bodyPr>
          <a:lstStyle/>
          <a:p>
            <a:pPr marL="342900" indent="-228600">
              <a:buFont typeface="Arial" panose="020B0604020202020204" pitchFamily="34" charset="0"/>
              <a:buChar char="•"/>
            </a:pPr>
            <a:endParaRPr lang="en-US" sz="1900" dirty="0">
              <a:solidFill>
                <a:srgbClr val="000000"/>
              </a:solidFill>
              <a:latin typeface="+mn-lt"/>
              <a:ea typeface="+mn-ea"/>
              <a:cs typeface="+mn-cs"/>
            </a:endParaRPr>
          </a:p>
          <a:p>
            <a:pPr marL="342900" indent="-228600">
              <a:buFont typeface="Arial" panose="020B0604020202020204" pitchFamily="34" charset="0"/>
              <a:buChar char="•"/>
            </a:pPr>
            <a:r>
              <a:rPr lang="en-US" dirty="0">
                <a:latin typeface="Avenir LT Std 45 Book" panose="020B0502020203020204" pitchFamily="34" charset="0"/>
                <a:ea typeface="+mn-ea"/>
                <a:cs typeface="+mn-cs"/>
              </a:rPr>
              <a:t>The framework allows us as a sector to build a strategic picture of the services libraries provide and the impacts they have</a:t>
            </a:r>
          </a:p>
          <a:p>
            <a:pPr marL="342900" indent="-228600">
              <a:buFont typeface="Arial" panose="020B0604020202020204" pitchFamily="34" charset="0"/>
              <a:buChar char="•"/>
            </a:pPr>
            <a:r>
              <a:rPr lang="en-US" dirty="0">
                <a:latin typeface="Avenir LT Std 45 Book" panose="020B0502020203020204" pitchFamily="34" charset="0"/>
                <a:ea typeface="+mn-ea"/>
                <a:cs typeface="+mn-cs"/>
              </a:rPr>
              <a:t>It gives clear direction for national strategic partnerships</a:t>
            </a:r>
          </a:p>
          <a:p>
            <a:pPr marL="342900" indent="-228600">
              <a:buFont typeface="Arial" panose="020B0604020202020204" pitchFamily="34" charset="0"/>
              <a:buChar char="•"/>
            </a:pPr>
            <a:r>
              <a:rPr lang="en-US" dirty="0">
                <a:latin typeface="Avenir LT Std 45 Book" panose="020B0502020203020204" pitchFamily="34" charset="0"/>
                <a:ea typeface="+mn-ea"/>
                <a:cs typeface="+mn-cs"/>
              </a:rPr>
              <a:t>It provides opportunities to create national campaigns and funded </a:t>
            </a:r>
            <a:r>
              <a:rPr lang="en-US" dirty="0" err="1">
                <a:latin typeface="Avenir LT Std 45 Book" panose="020B0502020203020204" pitchFamily="34" charset="0"/>
                <a:ea typeface="+mn-ea"/>
                <a:cs typeface="+mn-cs"/>
              </a:rPr>
              <a:t>programmes</a:t>
            </a:r>
            <a:endParaRPr lang="en-US" dirty="0">
              <a:latin typeface="Avenir LT Std 45 Book" panose="020B0502020203020204" pitchFamily="34" charset="0"/>
              <a:ea typeface="+mn-ea"/>
              <a:cs typeface="+mn-cs"/>
            </a:endParaRPr>
          </a:p>
          <a:p>
            <a:pPr marL="342900" indent="-228600">
              <a:buFont typeface="Arial" panose="020B0604020202020204" pitchFamily="34" charset="0"/>
              <a:buChar char="•"/>
            </a:pPr>
            <a:r>
              <a:rPr lang="en-US" dirty="0">
                <a:latin typeface="Avenir LT Std 45 Book" panose="020B0502020203020204" pitchFamily="34" charset="0"/>
                <a:ea typeface="+mn-ea"/>
                <a:cs typeface="+mn-cs"/>
              </a:rPr>
              <a:t>It enables us to have clear advocacy messages.</a:t>
            </a:r>
          </a:p>
          <a:p>
            <a:pPr marL="342900" indent="-228600">
              <a:buFont typeface="Arial" panose="020B0604020202020204" pitchFamily="34" charset="0"/>
              <a:buChar char="•"/>
            </a:pPr>
            <a:r>
              <a:rPr lang="en-US" dirty="0">
                <a:latin typeface="Avenir LT Std 45 Book" panose="020B0502020203020204" pitchFamily="34" charset="0"/>
                <a:ea typeface="+mn-ea"/>
                <a:cs typeface="+mn-cs"/>
              </a:rPr>
              <a:t>Our ambition to develop an outcomes framework</a:t>
            </a:r>
          </a:p>
          <a:p>
            <a:pPr indent="-228600">
              <a:buFont typeface="Arial" panose="020B0604020202020204" pitchFamily="34" charset="0"/>
              <a:buChar char="•"/>
            </a:pPr>
            <a:endParaRPr lang="en-US" sz="1900" dirty="0">
              <a:solidFill>
                <a:srgbClr val="000000"/>
              </a:solidFill>
              <a:latin typeface="+mn-lt"/>
              <a:ea typeface="+mn-ea"/>
              <a:cs typeface="+mn-cs"/>
            </a:endParaRPr>
          </a:p>
        </p:txBody>
      </p:sp>
      <p:sp>
        <p:nvSpPr>
          <p:cNvPr id="5" name="Slide Number Placeholder 4">
            <a:extLst>
              <a:ext uri="{FF2B5EF4-FFF2-40B4-BE49-F238E27FC236}">
                <a16:creationId xmlns:a16="http://schemas.microsoft.com/office/drawing/2014/main" id="{0FA3298C-9787-40BC-B2E2-D276E6254278}"/>
              </a:ext>
            </a:extLst>
          </p:cNvPr>
          <p:cNvSpPr>
            <a:spLocks noGrp="1"/>
          </p:cNvSpPr>
          <p:nvPr>
            <p:ph type="sldNum" sz="quarter" idx="11"/>
          </p:nvPr>
        </p:nvSpPr>
        <p:spPr>
          <a:xfrm>
            <a:off x="10825930" y="6223702"/>
            <a:ext cx="570728" cy="314067"/>
          </a:xfrm>
        </p:spPr>
        <p:txBody>
          <a:bodyPr vert="horz" lIns="91440" tIns="45720" rIns="91440" bIns="45720" rtlCol="0" anchor="ctr">
            <a:normAutofit/>
          </a:bodyPr>
          <a:lstStyle/>
          <a:p>
            <a:pPr algn="r">
              <a:spcAft>
                <a:spcPts val="600"/>
              </a:spcAft>
              <a:defRPr/>
            </a:pPr>
            <a:fld id="{F38C88F6-D2D5-5F43-AC18-DF63AA107B98}" type="slidenum">
              <a:rPr lang="en-US" sz="1100">
                <a:solidFill>
                  <a:srgbClr val="FFFFFF"/>
                </a:solidFill>
                <a:latin typeface="Calibri" panose="020F0502020204030204"/>
                <a:ea typeface="+mn-ea"/>
                <a:cs typeface="+mn-cs"/>
              </a:rPr>
              <a:pPr algn="r">
                <a:spcAft>
                  <a:spcPts val="600"/>
                </a:spcAft>
                <a:defRPr/>
              </a:pPr>
              <a:t>17</a:t>
            </a:fld>
            <a:endParaRPr lang="en-US" sz="1100">
              <a:solidFill>
                <a:srgbClr val="FFFFFF"/>
              </a:solidFill>
              <a:latin typeface="Calibri" panose="020F0502020204030204"/>
              <a:ea typeface="+mn-ea"/>
              <a:cs typeface="+mn-cs"/>
            </a:endParaRPr>
          </a:p>
        </p:txBody>
      </p:sp>
      <p:sp>
        <p:nvSpPr>
          <p:cNvPr id="9" name="Rectangle 8">
            <a:extLst>
              <a:ext uri="{FF2B5EF4-FFF2-40B4-BE49-F238E27FC236}">
                <a16:creationId xmlns:a16="http://schemas.microsoft.com/office/drawing/2014/main" id="{F0C0E1CF-D1A1-49C6-B70F-ABC50CF9A41A}"/>
              </a:ext>
            </a:extLst>
          </p:cNvPr>
          <p:cNvSpPr/>
          <p:nvPr/>
        </p:nvSpPr>
        <p:spPr>
          <a:xfrm>
            <a:off x="7152968" y="1046619"/>
            <a:ext cx="4636082" cy="723275"/>
          </a:xfrm>
          <a:prstGeom prst="rect">
            <a:avLst/>
          </a:prstGeom>
        </p:spPr>
        <p:txBody>
          <a:bodyPr wrap="square">
            <a:spAutoFit/>
          </a:bodyPr>
          <a:lstStyle/>
          <a:p>
            <a:pPr>
              <a:spcAft>
                <a:spcPts val="600"/>
              </a:spcAft>
            </a:pPr>
            <a:endParaRPr lang="en-US"/>
          </a:p>
          <a:p>
            <a:pPr>
              <a:spcAft>
                <a:spcPts val="600"/>
              </a:spcAft>
            </a:pPr>
            <a:endParaRPr lang="en-GB"/>
          </a:p>
        </p:txBody>
      </p:sp>
      <p:sp>
        <p:nvSpPr>
          <p:cNvPr id="8" name="Slide Number Placeholder 3">
            <a:extLst>
              <a:ext uri="{FF2B5EF4-FFF2-40B4-BE49-F238E27FC236}">
                <a16:creationId xmlns:a16="http://schemas.microsoft.com/office/drawing/2014/main" id="{63701C81-3640-4A0A-BFB3-8CAFDBB9D740}"/>
              </a:ext>
            </a:extLst>
          </p:cNvPr>
          <p:cNvSpPr txBox="1">
            <a:spLocks/>
          </p:cNvSpPr>
          <p:nvPr/>
        </p:nvSpPr>
        <p:spPr>
          <a:xfrm>
            <a:off x="322554" y="5989129"/>
            <a:ext cx="548640" cy="548640"/>
          </a:xfrm>
          <a:prstGeom prst="ellipse">
            <a:avLst/>
          </a:prstGeom>
          <a:solidFill>
            <a:srgbClr val="B8454F"/>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rgbClr val="FBDAA6"/>
                </a:solidFill>
                <a:effectLst/>
                <a:uLnTx/>
                <a:uFillTx/>
                <a:latin typeface="Calibri" panose="020F0502020204030204"/>
                <a:ea typeface="+mn-ea"/>
                <a:cs typeface="Arial" charset="0"/>
              </a:rPr>
              <a:pPr marL="0" marR="0" lvl="0" indent="0" algn="ctr" defTabSz="914400" rtl="0" eaLnBrk="1" fontAlgn="auto" latinLnBrk="0" hangingPunct="1">
                <a:spcBef>
                  <a:spcPts val="0"/>
                </a:spcBef>
                <a:spcAft>
                  <a:spcPts val="600"/>
                </a:spcAft>
                <a:buClrTx/>
                <a:buSzTx/>
                <a:buFontTx/>
                <a:buNone/>
                <a:tabLst/>
                <a:defRPr/>
              </a:pPr>
              <a:t>17</a:t>
            </a:fld>
            <a:endParaRPr kumimoji="0" lang="en-US" sz="1500" b="0" i="0" u="none" strike="noStrike" kern="1200" cap="none" spc="0" normalizeH="0" baseline="0" noProof="0">
              <a:ln>
                <a:noFill/>
              </a:ln>
              <a:solidFill>
                <a:srgbClr val="FBDAA6"/>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699838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E7E526-A0B5-4BBE-8A7B-81FA4893A9F8}"/>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sz="4400" dirty="0">
                <a:solidFill>
                  <a:srgbClr val="FFFFFF"/>
                </a:solidFill>
                <a:latin typeface="TT Norms" panose="02000803040000020004" pitchFamily="50" charset="0"/>
                <a:ea typeface="+mj-ea"/>
                <a:cs typeface="+mj-cs"/>
              </a:rPr>
              <a:t>Using the Universal Offers in your service</a:t>
            </a:r>
          </a:p>
        </p:txBody>
      </p:sp>
      <p:graphicFrame>
        <p:nvGraphicFramePr>
          <p:cNvPr id="8" name="Text Placeholder 2">
            <a:extLst>
              <a:ext uri="{FF2B5EF4-FFF2-40B4-BE49-F238E27FC236}">
                <a16:creationId xmlns:a16="http://schemas.microsoft.com/office/drawing/2014/main" id="{7AE85EE0-1383-4384-9746-A93023680905}"/>
              </a:ext>
            </a:extLst>
          </p:cNvPr>
          <p:cNvGraphicFramePr/>
          <p:nvPr>
            <p:extLst>
              <p:ext uri="{D42A27DB-BD31-4B8C-83A1-F6EECF244321}">
                <p14:modId xmlns:p14="http://schemas.microsoft.com/office/powerpoint/2010/main" val="53100671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a:extLst>
              <a:ext uri="{FF2B5EF4-FFF2-40B4-BE49-F238E27FC236}">
                <a16:creationId xmlns:a16="http://schemas.microsoft.com/office/drawing/2014/main" id="{AF378D89-DD8A-414F-BCB5-C9833DF60329}"/>
              </a:ext>
            </a:extLst>
          </p:cNvPr>
          <p:cNvSpPr txBox="1">
            <a:spLocks noGrp="1"/>
          </p:cNvSpPr>
          <p:nvPr>
            <p:ph type="sldNum" sz="quarter" idx="11"/>
          </p:nvPr>
        </p:nvSpPr>
        <p:spPr>
          <a:xfrm>
            <a:off x="11284527" y="6091656"/>
            <a:ext cx="557789" cy="590839"/>
          </a:xfrm>
          <a:prstGeom prst="ellipse">
            <a:avLst/>
          </a:prstGeom>
          <a:solidFill>
            <a:schemeClr val="accent1"/>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2"/>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18</a:t>
            </a:fld>
            <a:endParaRPr kumimoji="0" lang="en-US" sz="1500" b="0" i="0" u="none" strike="noStrike" kern="1200" cap="none" spc="0" normalizeH="0" baseline="0" noProof="0" dirty="0">
              <a:ln>
                <a:noFill/>
              </a:ln>
              <a:solidFill>
                <a:schemeClr val="accent2"/>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580554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useBgFill="1">
        <p:nvSpPr>
          <p:cNvPr id="2" name="Picture Placeholder 1">
            <a:extLst>
              <a:ext uri="{FF2B5EF4-FFF2-40B4-BE49-F238E27FC236}">
                <a16:creationId xmlns:a16="http://schemas.microsoft.com/office/drawing/2014/main" id="{05F39214-34CB-48E5-A276-2CFDF405BC2A}"/>
              </a:ext>
            </a:extLst>
          </p:cNvPr>
          <p:cNvSpPr>
            <a:spLocks noGrp="1"/>
          </p:cNvSpPr>
          <p:nvPr>
            <p:ph type="pic" sz="quarter" idx="12"/>
          </p:nvPr>
        </p:nvSpPr>
        <p:spPr/>
      </p:sp>
      <p:sp>
        <p:nvSpPr>
          <p:cNvPr id="3" name="Title 2">
            <a:extLst>
              <a:ext uri="{FF2B5EF4-FFF2-40B4-BE49-F238E27FC236}">
                <a16:creationId xmlns:a16="http://schemas.microsoft.com/office/drawing/2014/main" id="{FF4C5DF2-A01A-4EFC-AB61-54E22E926943}"/>
              </a:ext>
            </a:extLst>
          </p:cNvPr>
          <p:cNvSpPr>
            <a:spLocks noGrp="1"/>
          </p:cNvSpPr>
          <p:nvPr>
            <p:ph type="title"/>
          </p:nvPr>
        </p:nvSpPr>
        <p:spPr>
          <a:xfrm>
            <a:off x="500875" y="418172"/>
            <a:ext cx="5762764" cy="691802"/>
          </a:xfrm>
        </p:spPr>
        <p:txBody>
          <a:bodyPr/>
          <a:lstStyle/>
          <a:p>
            <a:r>
              <a:rPr lang="en-US" sz="4400" dirty="0">
                <a:solidFill>
                  <a:schemeClr val="accent5"/>
                </a:solidFill>
                <a:latin typeface="TT Norms" panose="02000803040000020004" pitchFamily="50" charset="0"/>
              </a:rPr>
              <a:t>Activity</a:t>
            </a:r>
            <a:endParaRPr lang="en-GB" sz="4400" dirty="0">
              <a:solidFill>
                <a:schemeClr val="accent5"/>
              </a:solidFill>
              <a:latin typeface="TT Norms" panose="02000803040000020004" pitchFamily="50" charset="0"/>
            </a:endParaRPr>
          </a:p>
        </p:txBody>
      </p:sp>
      <p:sp>
        <p:nvSpPr>
          <p:cNvPr id="4" name="Text Placeholder 3">
            <a:extLst>
              <a:ext uri="{FF2B5EF4-FFF2-40B4-BE49-F238E27FC236}">
                <a16:creationId xmlns:a16="http://schemas.microsoft.com/office/drawing/2014/main" id="{85757DBD-4ADD-4CA5-B0C3-105AB9A3F56F}"/>
              </a:ext>
            </a:extLst>
          </p:cNvPr>
          <p:cNvSpPr>
            <a:spLocks noGrp="1"/>
          </p:cNvSpPr>
          <p:nvPr>
            <p:ph type="body" sz="quarter" idx="10"/>
          </p:nvPr>
        </p:nvSpPr>
        <p:spPr/>
        <p:txBody>
          <a:bodyPr/>
          <a:lstStyle/>
          <a:p>
            <a:endParaRPr lang="en-GB" b="1" dirty="0">
              <a:solidFill>
                <a:schemeClr val="accent3"/>
              </a:solidFill>
              <a:latin typeface="Avenir LT Std 55 Roman" panose="020B0703020203020204" pitchFamily="34" charset="0"/>
            </a:endParaRPr>
          </a:p>
          <a:p>
            <a:r>
              <a:rPr lang="en-GB" sz="2800" b="1" dirty="0">
                <a:solidFill>
                  <a:schemeClr val="accent3"/>
                </a:solidFill>
                <a:latin typeface="Avenir LT Std 55 Roman" panose="020B0703020203020204" pitchFamily="34" charset="0"/>
              </a:rPr>
              <a:t>3 levels of description</a:t>
            </a:r>
          </a:p>
          <a:p>
            <a:r>
              <a:rPr lang="en-GB" sz="4000" b="1" dirty="0">
                <a:solidFill>
                  <a:schemeClr val="accent3"/>
                </a:solidFill>
                <a:latin typeface="Avenir LT Std 55 Roman" panose="020B0703020203020204" pitchFamily="34" charset="0"/>
              </a:rPr>
              <a:t>60 words</a:t>
            </a:r>
          </a:p>
          <a:p>
            <a:r>
              <a:rPr lang="en-GB" sz="4000" b="1" dirty="0">
                <a:solidFill>
                  <a:schemeClr val="accent3"/>
                </a:solidFill>
                <a:latin typeface="Avenir LT Std 55 Roman" panose="020B0703020203020204" pitchFamily="34" charset="0"/>
              </a:rPr>
              <a:t>20 words</a:t>
            </a:r>
          </a:p>
          <a:p>
            <a:r>
              <a:rPr lang="en-GB" sz="4000" b="1" dirty="0">
                <a:solidFill>
                  <a:schemeClr val="accent3"/>
                </a:solidFill>
                <a:latin typeface="Avenir LT Std 55 Roman" panose="020B0703020203020204" pitchFamily="34" charset="0"/>
              </a:rPr>
              <a:t>3 words</a:t>
            </a:r>
          </a:p>
          <a:p>
            <a:r>
              <a:rPr lang="en-GB" sz="4000" b="1" dirty="0">
                <a:solidFill>
                  <a:schemeClr val="accent5"/>
                </a:solidFill>
                <a:latin typeface="Avenir LT Std 55 Roman" panose="020B0703020203020204" pitchFamily="34" charset="0"/>
              </a:rPr>
              <a:t>How will you use the new framework?</a:t>
            </a:r>
          </a:p>
        </p:txBody>
      </p:sp>
      <mc:AlternateContent xmlns:mc="http://schemas.openxmlformats.org/markup-compatibility/2006">
        <mc:Choice xmlns:am3d="http://schemas.microsoft.com/office/drawing/2017/model3d" Requires="am3d">
          <p:graphicFrame>
            <p:nvGraphicFramePr>
              <p:cNvPr id="7" name="3D Model 6" descr="Question Mark">
                <a:extLst>
                  <a:ext uri="{FF2B5EF4-FFF2-40B4-BE49-F238E27FC236}">
                    <a16:creationId xmlns:a16="http://schemas.microsoft.com/office/drawing/2014/main" id="{0C84E932-D44D-40BE-95C3-EA59CEA1BD86}"/>
                  </a:ext>
                </a:extLst>
              </p:cNvPr>
              <p:cNvGraphicFramePr>
                <a:graphicFrameLocks noChangeAspect="1"/>
              </p:cNvGraphicFramePr>
              <p:nvPr>
                <p:extLst>
                  <p:ext uri="{D42A27DB-BD31-4B8C-83A1-F6EECF244321}">
                    <p14:modId xmlns:p14="http://schemas.microsoft.com/office/powerpoint/2010/main" val="2310235983"/>
                  </p:ext>
                </p:extLst>
              </p:nvPr>
            </p:nvGraphicFramePr>
            <p:xfrm>
              <a:off x="8320246" y="1217730"/>
              <a:ext cx="3012179" cy="4422536"/>
            </p:xfrm>
            <a:graphic>
              <a:graphicData uri="http://schemas.microsoft.com/office/drawing/2017/model3d">
                <am3d:model3d r:embed="rId3">
                  <am3d:spPr>
                    <a:xfrm>
                      <a:off x="0" y="0"/>
                      <a:ext cx="3012179" cy="4422536"/>
                    </a:xfrm>
                    <a:prstGeom prst="rect">
                      <a:avLst/>
                    </a:prstGeom>
                    <a:noFill/>
                    <a:effectLst>
                      <a:outerShdw blurRad="50800" dist="50800" dir="5400000" algn="ctr" rotWithShape="0">
                        <a:schemeClr val="accent5"/>
                      </a:outerShdw>
                    </a:effectLst>
                  </am3d:spPr>
                  <am3d:camera>
                    <am3d:pos x="0" y="0" z="58615274"/>
                    <am3d:up dx="0" dy="36000000" dz="0"/>
                    <am3d:lookAt x="0" y="0" z="0"/>
                    <am3d:perspective fov="2700000"/>
                  </am3d:camera>
                  <am3d:trans>
                    <am3d:meterPerModelUnit n="10675758" d="1000000"/>
                    <am3d:preTrans dx="-721111" dy="-18000000" dz="8896"/>
                    <am3d:scale>
                      <am3d:sx n="1000000" d="1000000"/>
                      <am3d:sy n="1000000" d="1000000"/>
                      <am3d:sz n="1000000" d="1000000"/>
                    </am3d:scale>
                    <am3d:rot/>
                    <am3d:postTrans dx="0" dy="0" dz="0"/>
                  </am3d:trans>
                  <am3d:raster rName="Office3DRenderer" rVer="16.0.8326">
                    <am3d:blip r:embed="rId4"/>
                  </am3d:raster>
                  <am3d:objViewport viewportSz="54186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Question Mark">
                <a:extLst>
                  <a:ext uri="{FF2B5EF4-FFF2-40B4-BE49-F238E27FC236}">
                    <a16:creationId xmlns:a16="http://schemas.microsoft.com/office/drawing/2014/main" id="{0C84E932-D44D-40BE-95C3-EA59CEA1BD86}"/>
                  </a:ext>
                </a:extLst>
              </p:cNvPr>
              <p:cNvPicPr>
                <a:picLocks noGrp="1" noRot="1" noChangeAspect="1" noMove="1" noResize="1" noEditPoints="1" noAdjustHandles="1" noChangeArrowheads="1" noChangeShapeType="1" noCrop="1"/>
              </p:cNvPicPr>
              <p:nvPr/>
            </p:nvPicPr>
            <p:blipFill>
              <a:blip r:embed="rId4"/>
              <a:stretch>
                <a:fillRect/>
              </a:stretch>
            </p:blipFill>
            <p:spPr>
              <a:xfrm>
                <a:off x="8320246" y="1217730"/>
                <a:ext cx="3012179" cy="4422536"/>
              </a:xfrm>
              <a:prstGeom prst="rect">
                <a:avLst/>
              </a:prstGeom>
              <a:noFill/>
              <a:effectLst>
                <a:outerShdw blurRad="50800" dist="50800" dir="5400000" algn="ctr" rotWithShape="0">
                  <a:schemeClr val="accent5"/>
                </a:outerShdw>
              </a:effectLst>
            </p:spPr>
          </p:pic>
        </mc:Fallback>
      </mc:AlternateContent>
      <p:sp>
        <p:nvSpPr>
          <p:cNvPr id="8" name="Slide Number Placeholder 3">
            <a:extLst>
              <a:ext uri="{FF2B5EF4-FFF2-40B4-BE49-F238E27FC236}">
                <a16:creationId xmlns:a16="http://schemas.microsoft.com/office/drawing/2014/main" id="{37058CC1-16FD-4191-A303-D87908D26F5F}"/>
              </a:ext>
            </a:extLst>
          </p:cNvPr>
          <p:cNvSpPr txBox="1">
            <a:spLocks/>
          </p:cNvSpPr>
          <p:nvPr/>
        </p:nvSpPr>
        <p:spPr>
          <a:xfrm>
            <a:off x="11069505" y="5916386"/>
            <a:ext cx="548640" cy="548640"/>
          </a:xfrm>
          <a:prstGeom prst="ellipse">
            <a:avLst/>
          </a:prstGeom>
          <a:solidFill>
            <a:schemeClr val="accent5"/>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6"/>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19</a:t>
            </a:fld>
            <a:endParaRPr kumimoji="0" lang="en-US" sz="1500" b="0" i="0" u="none" strike="noStrike" kern="1200" cap="none" spc="0" normalizeH="0" baseline="0" noProof="0" dirty="0">
              <a:ln>
                <a:noFill/>
              </a:ln>
              <a:solidFill>
                <a:schemeClr val="accent6"/>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543501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3458-8219-45F9-8E92-5E54CBDF0A68}"/>
              </a:ext>
            </a:extLst>
          </p:cNvPr>
          <p:cNvSpPr>
            <a:spLocks noGrp="1"/>
          </p:cNvSpPr>
          <p:nvPr>
            <p:ph type="title"/>
          </p:nvPr>
        </p:nvSpPr>
        <p:spPr>
          <a:xfrm>
            <a:off x="2939588" y="1427019"/>
            <a:ext cx="7185660" cy="4048232"/>
          </a:xfrm>
        </p:spPr>
        <p:txBody>
          <a:bodyPr/>
          <a:lstStyle/>
          <a:p>
            <a:pPr algn="l"/>
            <a:r>
              <a:rPr lang="en-GB" sz="3600" dirty="0">
                <a:solidFill>
                  <a:schemeClr val="accent3"/>
                </a:solidFill>
              </a:rPr>
              <a:t>The Universal Offers were launched in 2013</a:t>
            </a:r>
            <a:br>
              <a:rPr lang="en-GB" sz="3600" dirty="0">
                <a:solidFill>
                  <a:schemeClr val="accent3"/>
                </a:solidFill>
              </a:rPr>
            </a:br>
            <a:br>
              <a:rPr lang="en-GB" sz="3600" dirty="0">
                <a:solidFill>
                  <a:schemeClr val="accent3"/>
                </a:solidFill>
              </a:rPr>
            </a:br>
            <a:r>
              <a:rPr lang="en-GB" sz="3600" dirty="0">
                <a:solidFill>
                  <a:schemeClr val="accent3"/>
                </a:solidFill>
              </a:rPr>
              <a:t>‘The first integrated national approach to library service’ providing ‘real value to local people’ in difficult times.</a:t>
            </a:r>
          </a:p>
        </p:txBody>
      </p:sp>
      <p:sp>
        <p:nvSpPr>
          <p:cNvPr id="4" name="Slide Number Placeholder 3">
            <a:extLst>
              <a:ext uri="{FF2B5EF4-FFF2-40B4-BE49-F238E27FC236}">
                <a16:creationId xmlns:a16="http://schemas.microsoft.com/office/drawing/2014/main" id="{597D9D13-C85C-4C0A-8CBC-6BB578373D56}"/>
              </a:ext>
            </a:extLst>
          </p:cNvPr>
          <p:cNvSpPr txBox="1">
            <a:spLocks/>
          </p:cNvSpPr>
          <p:nvPr/>
        </p:nvSpPr>
        <p:spPr>
          <a:xfrm>
            <a:off x="11069505" y="5916386"/>
            <a:ext cx="548640" cy="548640"/>
          </a:xfrm>
          <a:prstGeom prst="ellipse">
            <a:avLst/>
          </a:prstGeom>
          <a:solidFill>
            <a:schemeClr val="accent3"/>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4"/>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2</a:t>
            </a:fld>
            <a:endParaRPr kumimoji="0" lang="en-US" sz="1500" b="0" i="0" u="none" strike="noStrike" kern="1200" cap="none" spc="0" normalizeH="0" baseline="0" noProof="0" dirty="0">
              <a:ln>
                <a:noFill/>
              </a:ln>
              <a:solidFill>
                <a:schemeClr val="accent4"/>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75017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8484" y="1503218"/>
            <a:ext cx="9326945" cy="4413168"/>
          </a:xfrm>
        </p:spPr>
        <p:txBody>
          <a:bodyPr/>
          <a:lstStyle/>
          <a:p>
            <a:pPr algn="l"/>
            <a:r>
              <a:rPr lang="en-US" dirty="0">
                <a:solidFill>
                  <a:schemeClr val="accent3"/>
                </a:solidFill>
              </a:rPr>
              <a:t>The Universal Offers were developed by the Society of Chief Librarians to ‘demonstrate the power of public libraries to enrich the lives of individuals and their communities’.</a:t>
            </a:r>
            <a:br>
              <a:rPr lang="en-US" dirty="0">
                <a:solidFill>
                  <a:schemeClr val="accent3"/>
                </a:solidFill>
              </a:rPr>
            </a:br>
            <a:br>
              <a:rPr lang="en-US" dirty="0">
                <a:solidFill>
                  <a:schemeClr val="accent3"/>
                </a:solidFill>
              </a:rPr>
            </a:br>
            <a:r>
              <a:rPr lang="en-US" dirty="0">
                <a:solidFill>
                  <a:schemeClr val="accent3"/>
                </a:solidFill>
              </a:rPr>
              <a:t>They support core public library services and stimulate library innovation and development.</a:t>
            </a:r>
          </a:p>
        </p:txBody>
      </p:sp>
      <p:sp>
        <p:nvSpPr>
          <p:cNvPr id="4" name="Slide Number Placeholder 3">
            <a:extLst>
              <a:ext uri="{FF2B5EF4-FFF2-40B4-BE49-F238E27FC236}">
                <a16:creationId xmlns:a16="http://schemas.microsoft.com/office/drawing/2014/main" id="{3BA0B230-264A-42A2-801E-B3F1F609F1B5}"/>
              </a:ext>
            </a:extLst>
          </p:cNvPr>
          <p:cNvSpPr txBox="1">
            <a:spLocks/>
          </p:cNvSpPr>
          <p:nvPr/>
        </p:nvSpPr>
        <p:spPr>
          <a:xfrm>
            <a:off x="11069505" y="5916386"/>
            <a:ext cx="548640" cy="548640"/>
          </a:xfrm>
          <a:prstGeom prst="ellipse">
            <a:avLst/>
          </a:prstGeom>
          <a:solidFill>
            <a:schemeClr val="accent3"/>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4"/>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3</a:t>
            </a:fld>
            <a:endParaRPr kumimoji="0" lang="en-US" sz="1500" b="0" i="0" u="none" strike="noStrike" kern="1200" cap="none" spc="0" normalizeH="0" baseline="0" noProof="0" dirty="0">
              <a:ln>
                <a:noFill/>
              </a:ln>
              <a:solidFill>
                <a:schemeClr val="accent4"/>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2454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136A5-26C2-4B13-ABF0-C32025C2B41B}"/>
              </a:ext>
            </a:extLst>
          </p:cNvPr>
          <p:cNvSpPr>
            <a:spLocks noGrp="1"/>
          </p:cNvSpPr>
          <p:nvPr>
            <p:ph type="title"/>
          </p:nvPr>
        </p:nvSpPr>
        <p:spPr>
          <a:xfrm>
            <a:off x="615175" y="383839"/>
            <a:ext cx="6201261" cy="412594"/>
          </a:xfrm>
        </p:spPr>
        <p:txBody>
          <a:bodyPr/>
          <a:lstStyle/>
          <a:p>
            <a:r>
              <a:rPr lang="en-US" sz="4000" dirty="0"/>
              <a:t>Universal Offers Review </a:t>
            </a:r>
            <a:endParaRPr lang="en-GB" sz="4000" dirty="0"/>
          </a:p>
        </p:txBody>
      </p:sp>
      <p:sp>
        <p:nvSpPr>
          <p:cNvPr id="4" name="Slide Number Placeholder 3">
            <a:extLst>
              <a:ext uri="{FF2B5EF4-FFF2-40B4-BE49-F238E27FC236}">
                <a16:creationId xmlns:a16="http://schemas.microsoft.com/office/drawing/2014/main" id="{F1DA17EC-56A4-4A11-93CD-957784AE12EC}"/>
              </a:ext>
            </a:extLst>
          </p:cNvPr>
          <p:cNvSpPr>
            <a:spLocks noGrp="1"/>
          </p:cNvSpPr>
          <p:nvPr>
            <p:ph type="sldNum" sz="quarter" idx="11"/>
          </p:nvPr>
        </p:nvSpPr>
        <p:spPr/>
        <p:txBody>
          <a:bodyPr/>
          <a:lstStyle/>
          <a:p>
            <a:fld id="{F38C88F6-D2D5-5F43-AC18-DF63AA107B98}" type="slidenum">
              <a:rPr lang="en-US" smtClean="0"/>
              <a:pPr/>
              <a:t>4</a:t>
            </a:fld>
            <a:endParaRPr lang="en-US" dirty="0"/>
          </a:p>
        </p:txBody>
      </p:sp>
      <p:graphicFrame>
        <p:nvGraphicFramePr>
          <p:cNvPr id="7" name="Diagram 6">
            <a:extLst>
              <a:ext uri="{FF2B5EF4-FFF2-40B4-BE49-F238E27FC236}">
                <a16:creationId xmlns:a16="http://schemas.microsoft.com/office/drawing/2014/main" id="{29733DD7-60C6-4204-B878-4166F813C53E}"/>
              </a:ext>
            </a:extLst>
          </p:cNvPr>
          <p:cNvGraphicFramePr/>
          <p:nvPr>
            <p:extLst>
              <p:ext uri="{D42A27DB-BD31-4B8C-83A1-F6EECF244321}">
                <p14:modId xmlns:p14="http://schemas.microsoft.com/office/powerpoint/2010/main" val="2637356680"/>
              </p:ext>
            </p:extLst>
          </p:nvPr>
        </p:nvGraphicFramePr>
        <p:xfrm>
          <a:off x="960255" y="1087126"/>
          <a:ext cx="975705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3">
            <a:extLst>
              <a:ext uri="{FF2B5EF4-FFF2-40B4-BE49-F238E27FC236}">
                <a16:creationId xmlns:a16="http://schemas.microsoft.com/office/drawing/2014/main" id="{C3661D72-A712-47A5-9678-C3C8950CC746}"/>
              </a:ext>
            </a:extLst>
          </p:cNvPr>
          <p:cNvSpPr txBox="1">
            <a:spLocks/>
          </p:cNvSpPr>
          <p:nvPr/>
        </p:nvSpPr>
        <p:spPr>
          <a:xfrm>
            <a:off x="11069505" y="5916386"/>
            <a:ext cx="548640" cy="548640"/>
          </a:xfrm>
          <a:prstGeom prst="ellipse">
            <a:avLst/>
          </a:prstGeom>
          <a:solidFill>
            <a:schemeClr val="accent3"/>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4"/>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4</a:t>
            </a:fld>
            <a:endParaRPr kumimoji="0" lang="en-US" sz="1500" b="0" i="0" u="none" strike="noStrike" kern="1200" cap="none" spc="0" normalizeH="0" baseline="0" noProof="0" dirty="0">
              <a:ln>
                <a:noFill/>
              </a:ln>
              <a:solidFill>
                <a:schemeClr val="accent4"/>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25856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80229BF-8130-4BEC-AE24-867936544608}"/>
              </a:ext>
            </a:extLst>
          </p:cNvPr>
          <p:cNvPicPr>
            <a:picLocks noGrp="1" noChangeAspect="1"/>
          </p:cNvPicPr>
          <p:nvPr>
            <p:ph type="pic" sz="quarter" idx="12"/>
          </p:nvPr>
        </p:nvPicPr>
        <p:blipFill>
          <a:blip r:embed="rId3"/>
          <a:srcRect l="22997" r="22997"/>
          <a:stretch>
            <a:fillRect/>
          </a:stretch>
        </p:blipFill>
        <p:spPr>
          <a:xfrm>
            <a:off x="9177469" y="1841115"/>
            <a:ext cx="2611581" cy="3448053"/>
          </a:xfrm>
          <a:prstGeom prst="rect">
            <a:avLst/>
          </a:prstGeom>
        </p:spPr>
      </p:pic>
      <p:sp>
        <p:nvSpPr>
          <p:cNvPr id="3" name="Title 2">
            <a:extLst>
              <a:ext uri="{FF2B5EF4-FFF2-40B4-BE49-F238E27FC236}">
                <a16:creationId xmlns:a16="http://schemas.microsoft.com/office/drawing/2014/main" id="{29C0D074-8D5B-49B3-AC7C-7F197FD81859}"/>
              </a:ext>
            </a:extLst>
          </p:cNvPr>
          <p:cNvSpPr>
            <a:spLocks noGrp="1"/>
          </p:cNvSpPr>
          <p:nvPr>
            <p:ph type="title"/>
          </p:nvPr>
        </p:nvSpPr>
        <p:spPr>
          <a:xfrm>
            <a:off x="628649" y="273449"/>
            <a:ext cx="10025495" cy="808679"/>
          </a:xfrm>
        </p:spPr>
        <p:txBody>
          <a:bodyPr/>
          <a:lstStyle/>
          <a:p>
            <a:r>
              <a:rPr lang="en-GB" sz="3600" dirty="0"/>
              <a:t>The five giants facing 21st century Britain</a:t>
            </a:r>
          </a:p>
        </p:txBody>
      </p:sp>
      <p:sp>
        <p:nvSpPr>
          <p:cNvPr id="5" name="Slide Number Placeholder 4">
            <a:extLst>
              <a:ext uri="{FF2B5EF4-FFF2-40B4-BE49-F238E27FC236}">
                <a16:creationId xmlns:a16="http://schemas.microsoft.com/office/drawing/2014/main" id="{D0D93811-5F90-4F05-96F6-528AE2C8AAFE}"/>
              </a:ext>
            </a:extLst>
          </p:cNvPr>
          <p:cNvSpPr>
            <a:spLocks noGrp="1"/>
          </p:cNvSpPr>
          <p:nvPr>
            <p:ph type="sldNum" sz="quarter" idx="11"/>
          </p:nvPr>
        </p:nvSpPr>
        <p:spPr/>
        <p:txBody>
          <a:bodyPr/>
          <a:lstStyle/>
          <a:p>
            <a:fld id="{F38C88F6-D2D5-5F43-AC18-DF63AA107B98}" type="slidenum">
              <a:rPr lang="en-US" smtClean="0"/>
              <a:pPr/>
              <a:t>5</a:t>
            </a:fld>
            <a:endParaRPr lang="en-US" dirty="0"/>
          </a:p>
        </p:txBody>
      </p:sp>
      <p:graphicFrame>
        <p:nvGraphicFramePr>
          <p:cNvPr id="8" name="Diagram 7">
            <a:extLst>
              <a:ext uri="{FF2B5EF4-FFF2-40B4-BE49-F238E27FC236}">
                <a16:creationId xmlns:a16="http://schemas.microsoft.com/office/drawing/2014/main" id="{89518838-0DFF-4A0E-A642-731AAFA32ED1}"/>
              </a:ext>
            </a:extLst>
          </p:cNvPr>
          <p:cNvGraphicFramePr/>
          <p:nvPr>
            <p:extLst>
              <p:ext uri="{D42A27DB-BD31-4B8C-83A1-F6EECF244321}">
                <p14:modId xmlns:p14="http://schemas.microsoft.com/office/powerpoint/2010/main" val="1884651691"/>
              </p:ext>
            </p:extLst>
          </p:nvPr>
        </p:nvGraphicFramePr>
        <p:xfrm>
          <a:off x="725632" y="118454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3">
            <a:extLst>
              <a:ext uri="{FF2B5EF4-FFF2-40B4-BE49-F238E27FC236}">
                <a16:creationId xmlns:a16="http://schemas.microsoft.com/office/drawing/2014/main" id="{912BB3EF-8647-4601-A65C-B33D55E3F9FE}"/>
              </a:ext>
            </a:extLst>
          </p:cNvPr>
          <p:cNvSpPr txBox="1">
            <a:spLocks/>
          </p:cNvSpPr>
          <p:nvPr/>
        </p:nvSpPr>
        <p:spPr>
          <a:xfrm>
            <a:off x="11069505" y="5916386"/>
            <a:ext cx="548640" cy="548640"/>
          </a:xfrm>
          <a:prstGeom prst="ellipse">
            <a:avLst/>
          </a:prstGeom>
          <a:solidFill>
            <a:schemeClr val="accent3"/>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4"/>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5</a:t>
            </a:fld>
            <a:endParaRPr kumimoji="0" lang="en-US" sz="1500" b="0" i="0" u="none" strike="noStrike" kern="1200" cap="none" spc="0" normalizeH="0" baseline="0" noProof="0" dirty="0">
              <a:ln>
                <a:noFill/>
              </a:ln>
              <a:solidFill>
                <a:schemeClr val="accent4"/>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661648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854D9C-9A4E-40E8-9202-59AF687D630F}"/>
              </a:ext>
            </a:extLst>
          </p:cNvPr>
          <p:cNvSpPr>
            <a:spLocks noGrp="1"/>
          </p:cNvSpPr>
          <p:nvPr>
            <p:ph type="sldNum" sz="quarter" idx="11"/>
          </p:nvPr>
        </p:nvSpPr>
        <p:spPr>
          <a:xfrm>
            <a:off x="628650" y="6135671"/>
            <a:ext cx="922020" cy="365125"/>
          </a:xfrm>
        </p:spPr>
        <p:txBody>
          <a:bodyPr/>
          <a:lstStyle/>
          <a:p>
            <a:fld id="{F38C88F6-D2D5-5F43-AC18-DF63AA107B98}" type="slidenum">
              <a:rPr lang="en-US" smtClean="0"/>
              <a:pPr/>
              <a:t>6</a:t>
            </a:fld>
            <a:endParaRPr lang="en-US" dirty="0"/>
          </a:p>
        </p:txBody>
      </p:sp>
      <p:sp>
        <p:nvSpPr>
          <p:cNvPr id="8" name="Slide Number Placeholder 3">
            <a:extLst>
              <a:ext uri="{FF2B5EF4-FFF2-40B4-BE49-F238E27FC236}">
                <a16:creationId xmlns:a16="http://schemas.microsoft.com/office/drawing/2014/main" id="{84255F5C-6ECC-44EA-B51D-E4C42762927E}"/>
              </a:ext>
            </a:extLst>
          </p:cNvPr>
          <p:cNvSpPr txBox="1">
            <a:spLocks/>
          </p:cNvSpPr>
          <p:nvPr/>
        </p:nvSpPr>
        <p:spPr>
          <a:xfrm>
            <a:off x="11000232" y="6108192"/>
            <a:ext cx="548640" cy="548640"/>
          </a:xfrm>
          <a:prstGeom prst="ellipse">
            <a:avLst/>
          </a:prstGeom>
          <a:solidFill>
            <a:schemeClr val="accent1"/>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2"/>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6</a:t>
            </a:fld>
            <a:endParaRPr kumimoji="0" lang="en-US" sz="1500" b="0" i="0" u="none" strike="noStrike" kern="1200" cap="none" spc="0" normalizeH="0" baseline="0" noProof="0" dirty="0">
              <a:ln>
                <a:noFill/>
              </a:ln>
              <a:solidFill>
                <a:schemeClr val="accent2"/>
              </a:solidFill>
              <a:effectLst/>
              <a:uLnTx/>
              <a:uFillTx/>
              <a:latin typeface="Calibri" panose="020F0502020204030204"/>
              <a:ea typeface="+mn-ea"/>
              <a:cs typeface="Arial" charset="0"/>
            </a:endParaRPr>
          </a:p>
        </p:txBody>
      </p:sp>
      <p:pic>
        <p:nvPicPr>
          <p:cNvPr id="3" name="Picture 2" descr="A screenshot of a cell phone&#10;&#10;Description automatically generated">
            <a:extLst>
              <a:ext uri="{FF2B5EF4-FFF2-40B4-BE49-F238E27FC236}">
                <a16:creationId xmlns:a16="http://schemas.microsoft.com/office/drawing/2014/main" id="{30838EF0-81E0-41F0-8454-CFE6FF1F7FCE}"/>
              </a:ext>
            </a:extLst>
          </p:cNvPr>
          <p:cNvPicPr>
            <a:picLocks noChangeAspect="1"/>
          </p:cNvPicPr>
          <p:nvPr/>
        </p:nvPicPr>
        <p:blipFill>
          <a:blip r:embed="rId3"/>
          <a:stretch>
            <a:fillRect/>
          </a:stretch>
        </p:blipFill>
        <p:spPr>
          <a:xfrm>
            <a:off x="1224014" y="0"/>
            <a:ext cx="9743971" cy="6858000"/>
          </a:xfrm>
          <a:prstGeom prst="rect">
            <a:avLst/>
          </a:prstGeom>
        </p:spPr>
      </p:pic>
    </p:spTree>
    <p:extLst>
      <p:ext uri="{BB962C8B-B14F-4D97-AF65-F5344CB8AC3E}">
        <p14:creationId xmlns:p14="http://schemas.microsoft.com/office/powerpoint/2010/main" val="3959355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A6AB-2493-4CAC-B952-28EF2552776C}"/>
              </a:ext>
            </a:extLst>
          </p:cNvPr>
          <p:cNvSpPr>
            <a:spLocks noGrp="1"/>
          </p:cNvSpPr>
          <p:nvPr>
            <p:ph type="title"/>
          </p:nvPr>
        </p:nvSpPr>
        <p:spPr>
          <a:xfrm>
            <a:off x="2564090" y="1719618"/>
            <a:ext cx="8348155" cy="4438913"/>
          </a:xfrm>
        </p:spPr>
        <p:txBody>
          <a:bodyPr/>
          <a:lstStyle/>
          <a:p>
            <a:pPr algn="l"/>
            <a:r>
              <a:rPr lang="en-GB" sz="5400" dirty="0">
                <a:solidFill>
                  <a:schemeClr val="accent3"/>
                </a:solidFill>
              </a:rPr>
              <a:t>Universal Offer mission</a:t>
            </a:r>
            <a:br>
              <a:rPr lang="en-GB" sz="5400" dirty="0"/>
            </a:br>
            <a:br>
              <a:rPr lang="en-GB" sz="800" dirty="0"/>
            </a:br>
            <a:r>
              <a:rPr lang="en-GB" sz="4400" dirty="0"/>
              <a:t>Connecting communities, improving wellbeing and promoting equality through learning, literacy and cultural participation</a:t>
            </a:r>
            <a:br>
              <a:rPr lang="en-GB" dirty="0"/>
            </a:br>
            <a:endParaRPr lang="en-GB" dirty="0"/>
          </a:p>
        </p:txBody>
      </p:sp>
      <p:sp>
        <p:nvSpPr>
          <p:cNvPr id="4" name="Slide Number Placeholder 3">
            <a:extLst>
              <a:ext uri="{FF2B5EF4-FFF2-40B4-BE49-F238E27FC236}">
                <a16:creationId xmlns:a16="http://schemas.microsoft.com/office/drawing/2014/main" id="{6BE980A2-8135-4806-946B-CA9EBDB6D7CD}"/>
              </a:ext>
            </a:extLst>
          </p:cNvPr>
          <p:cNvSpPr txBox="1">
            <a:spLocks/>
          </p:cNvSpPr>
          <p:nvPr/>
        </p:nvSpPr>
        <p:spPr>
          <a:xfrm>
            <a:off x="11104141" y="5884211"/>
            <a:ext cx="548640" cy="548640"/>
          </a:xfrm>
          <a:prstGeom prst="ellipse">
            <a:avLst/>
          </a:prstGeom>
          <a:solidFill>
            <a:srgbClr val="7030A0"/>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4"/>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7</a:t>
            </a:fld>
            <a:endParaRPr kumimoji="0" lang="en-US" sz="1500" b="0" i="0" u="none" strike="noStrike" kern="1200" cap="none" spc="0" normalizeH="0" baseline="0" noProof="0" dirty="0">
              <a:ln>
                <a:noFill/>
              </a:ln>
              <a:solidFill>
                <a:schemeClr val="accent4"/>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808761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218F-92F6-4EE2-B446-946446BA7DEB}"/>
              </a:ext>
            </a:extLst>
          </p:cNvPr>
          <p:cNvSpPr>
            <a:spLocks noGrp="1"/>
          </p:cNvSpPr>
          <p:nvPr>
            <p:ph type="title"/>
          </p:nvPr>
        </p:nvSpPr>
        <p:spPr>
          <a:xfrm>
            <a:off x="544285" y="592213"/>
            <a:ext cx="5163788" cy="1469368"/>
          </a:xfrm>
        </p:spPr>
        <p:txBody>
          <a:bodyPr/>
          <a:lstStyle/>
          <a:p>
            <a:pPr lvl="0">
              <a:spcBef>
                <a:spcPts val="1000"/>
              </a:spcBef>
            </a:pPr>
            <a:r>
              <a:rPr lang="en-US" sz="3400" dirty="0">
                <a:solidFill>
                  <a:schemeClr val="accent1"/>
                </a:solidFill>
                <a:latin typeface="TT Norms" panose="02000803040000020004" pitchFamily="50" charset="0"/>
              </a:rPr>
              <a:t>Why these four themes?</a:t>
            </a:r>
            <a:br>
              <a:rPr lang="en-US" dirty="0">
                <a:solidFill>
                  <a:schemeClr val="accent1"/>
                </a:solidFill>
              </a:rPr>
            </a:br>
            <a:br>
              <a:rPr lang="en-US" sz="2200" dirty="0">
                <a:solidFill>
                  <a:schemeClr val="accent1"/>
                </a:solidFill>
                <a:latin typeface="Avenir LT Std 55 Roman" panose="020B0703020203020204" pitchFamily="34" charset="0"/>
              </a:rPr>
            </a:br>
            <a:r>
              <a:rPr lang="en-US" sz="2200" b="0" dirty="0">
                <a:solidFill>
                  <a:srgbClr val="0D7C7C"/>
                </a:solidFill>
                <a:latin typeface="Avenir LT Std 55 Roman" panose="020B0703020203020204" pitchFamily="34" charset="0"/>
              </a:rPr>
              <a:t>Because they reflect and respond to local and national strategic priorities </a:t>
            </a:r>
            <a:br>
              <a:rPr lang="en-US" sz="2000" b="0" dirty="0">
                <a:solidFill>
                  <a:srgbClr val="0D7C7C"/>
                </a:solidFill>
              </a:rPr>
            </a:br>
            <a:endParaRPr lang="en-GB" dirty="0">
              <a:solidFill>
                <a:schemeClr val="accent1"/>
              </a:solidFill>
            </a:endParaRPr>
          </a:p>
        </p:txBody>
      </p:sp>
      <p:sp>
        <p:nvSpPr>
          <p:cNvPr id="3" name="Text Placeholder 2">
            <a:extLst>
              <a:ext uri="{FF2B5EF4-FFF2-40B4-BE49-F238E27FC236}">
                <a16:creationId xmlns:a16="http://schemas.microsoft.com/office/drawing/2014/main" id="{89F85DEB-48DA-4E45-BC58-97A8572F260A}"/>
              </a:ext>
            </a:extLst>
          </p:cNvPr>
          <p:cNvSpPr>
            <a:spLocks noGrp="1"/>
          </p:cNvSpPr>
          <p:nvPr>
            <p:ph type="body" sz="quarter" idx="10"/>
          </p:nvPr>
        </p:nvSpPr>
        <p:spPr/>
        <p:txBody>
          <a:bodyPr/>
          <a:lstStyle/>
          <a:p>
            <a:endParaRPr lang="en-US" dirty="0"/>
          </a:p>
          <a:p>
            <a:endParaRPr lang="en-US" dirty="0"/>
          </a:p>
        </p:txBody>
      </p:sp>
      <p:sp>
        <p:nvSpPr>
          <p:cNvPr id="7" name="Speech Bubble: Oval 6">
            <a:extLst>
              <a:ext uri="{FF2B5EF4-FFF2-40B4-BE49-F238E27FC236}">
                <a16:creationId xmlns:a16="http://schemas.microsoft.com/office/drawing/2014/main" id="{F6A5679C-0A0F-418F-A7D7-ECAB8A01F921}"/>
              </a:ext>
            </a:extLst>
          </p:cNvPr>
          <p:cNvSpPr/>
          <p:nvPr/>
        </p:nvSpPr>
        <p:spPr>
          <a:xfrm>
            <a:off x="8875254" y="468682"/>
            <a:ext cx="2656113" cy="211757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Strengthening and connecting communities</a:t>
            </a:r>
            <a:endParaRPr lang="en-GB" dirty="0">
              <a:solidFill>
                <a:schemeClr val="accent2"/>
              </a:solidFill>
            </a:endParaRPr>
          </a:p>
        </p:txBody>
      </p:sp>
      <p:sp>
        <p:nvSpPr>
          <p:cNvPr id="8" name="Speech Bubble: Oval 7">
            <a:extLst>
              <a:ext uri="{FF2B5EF4-FFF2-40B4-BE49-F238E27FC236}">
                <a16:creationId xmlns:a16="http://schemas.microsoft.com/office/drawing/2014/main" id="{8B22D1F1-34B6-4896-BED0-E12C928D1E7F}"/>
              </a:ext>
            </a:extLst>
          </p:cNvPr>
          <p:cNvSpPr/>
          <p:nvPr/>
        </p:nvSpPr>
        <p:spPr>
          <a:xfrm>
            <a:off x="7059371" y="2302435"/>
            <a:ext cx="2090057" cy="160495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Prevention of ill health</a:t>
            </a:r>
            <a:endParaRPr lang="en-GB" dirty="0">
              <a:solidFill>
                <a:schemeClr val="accent2"/>
              </a:solidFill>
            </a:endParaRPr>
          </a:p>
        </p:txBody>
      </p:sp>
      <p:sp>
        <p:nvSpPr>
          <p:cNvPr id="9" name="Speech Bubble: Oval 8">
            <a:extLst>
              <a:ext uri="{FF2B5EF4-FFF2-40B4-BE49-F238E27FC236}">
                <a16:creationId xmlns:a16="http://schemas.microsoft.com/office/drawing/2014/main" id="{7937042B-C4B5-4A2C-B6B1-5540BBBD65F9}"/>
              </a:ext>
            </a:extLst>
          </p:cNvPr>
          <p:cNvSpPr/>
          <p:nvPr/>
        </p:nvSpPr>
        <p:spPr>
          <a:xfrm>
            <a:off x="6052457" y="518204"/>
            <a:ext cx="1774371" cy="154337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Wellbeing</a:t>
            </a:r>
            <a:endParaRPr lang="en-GB" dirty="0">
              <a:solidFill>
                <a:schemeClr val="accent2"/>
              </a:solidFill>
            </a:endParaRPr>
          </a:p>
        </p:txBody>
      </p:sp>
      <p:sp>
        <p:nvSpPr>
          <p:cNvPr id="10" name="Speech Bubble: Oval 9">
            <a:extLst>
              <a:ext uri="{FF2B5EF4-FFF2-40B4-BE49-F238E27FC236}">
                <a16:creationId xmlns:a16="http://schemas.microsoft.com/office/drawing/2014/main" id="{00C086CD-562D-4480-8C75-C3EEA560E958}"/>
              </a:ext>
            </a:extLst>
          </p:cNvPr>
          <p:cNvSpPr/>
          <p:nvPr/>
        </p:nvSpPr>
        <p:spPr>
          <a:xfrm>
            <a:off x="9889672" y="3119153"/>
            <a:ext cx="1943100" cy="1523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Loneliness</a:t>
            </a:r>
            <a:endParaRPr lang="en-GB" dirty="0">
              <a:solidFill>
                <a:schemeClr val="accent2"/>
              </a:solidFill>
            </a:endParaRPr>
          </a:p>
        </p:txBody>
      </p:sp>
      <p:sp>
        <p:nvSpPr>
          <p:cNvPr id="11" name="Speech Bubble: Oval 10">
            <a:extLst>
              <a:ext uri="{FF2B5EF4-FFF2-40B4-BE49-F238E27FC236}">
                <a16:creationId xmlns:a16="http://schemas.microsoft.com/office/drawing/2014/main" id="{1FE7F2CC-1D66-443A-A0D4-DC106F8CE095}"/>
              </a:ext>
            </a:extLst>
          </p:cNvPr>
          <p:cNvSpPr/>
          <p:nvPr/>
        </p:nvSpPr>
        <p:spPr>
          <a:xfrm>
            <a:off x="2235891" y="2309832"/>
            <a:ext cx="1524000" cy="94466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Building skills</a:t>
            </a:r>
            <a:endParaRPr lang="en-GB" dirty="0">
              <a:solidFill>
                <a:schemeClr val="accent2"/>
              </a:solidFill>
            </a:endParaRPr>
          </a:p>
        </p:txBody>
      </p:sp>
      <p:sp>
        <p:nvSpPr>
          <p:cNvPr id="12" name="Speech Bubble: Oval 11">
            <a:extLst>
              <a:ext uri="{FF2B5EF4-FFF2-40B4-BE49-F238E27FC236}">
                <a16:creationId xmlns:a16="http://schemas.microsoft.com/office/drawing/2014/main" id="{B21A7252-D1BF-49E7-BEED-F16B3A12FACD}"/>
              </a:ext>
            </a:extLst>
          </p:cNvPr>
          <p:cNvSpPr/>
          <p:nvPr/>
        </p:nvSpPr>
        <p:spPr>
          <a:xfrm>
            <a:off x="4389228" y="2552897"/>
            <a:ext cx="1981206" cy="1328058"/>
          </a:xfrm>
          <a:prstGeom prst="wedgeEllipse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Social mobility</a:t>
            </a:r>
            <a:endParaRPr lang="en-GB" dirty="0">
              <a:solidFill>
                <a:schemeClr val="accent2"/>
              </a:solidFill>
            </a:endParaRPr>
          </a:p>
        </p:txBody>
      </p:sp>
      <p:sp>
        <p:nvSpPr>
          <p:cNvPr id="13" name="Speech Bubble: Oval 12">
            <a:extLst>
              <a:ext uri="{FF2B5EF4-FFF2-40B4-BE49-F238E27FC236}">
                <a16:creationId xmlns:a16="http://schemas.microsoft.com/office/drawing/2014/main" id="{BE03F66B-8683-4B48-BE7F-C3425128E0CA}"/>
              </a:ext>
            </a:extLst>
          </p:cNvPr>
          <p:cNvSpPr/>
          <p:nvPr/>
        </p:nvSpPr>
        <p:spPr>
          <a:xfrm>
            <a:off x="5814533" y="4166088"/>
            <a:ext cx="1524000" cy="94466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A literate nation</a:t>
            </a:r>
            <a:endParaRPr lang="en-GB" dirty="0">
              <a:solidFill>
                <a:schemeClr val="accent2"/>
              </a:solidFill>
            </a:endParaRPr>
          </a:p>
        </p:txBody>
      </p:sp>
      <p:sp>
        <p:nvSpPr>
          <p:cNvPr id="14" name="Speech Bubble: Oval 13">
            <a:extLst>
              <a:ext uri="{FF2B5EF4-FFF2-40B4-BE49-F238E27FC236}">
                <a16:creationId xmlns:a16="http://schemas.microsoft.com/office/drawing/2014/main" id="{60DD0824-D8C1-410C-ACB1-495FEDAB37A5}"/>
              </a:ext>
            </a:extLst>
          </p:cNvPr>
          <p:cNvSpPr/>
          <p:nvPr/>
        </p:nvSpPr>
        <p:spPr>
          <a:xfrm>
            <a:off x="3437579" y="4530045"/>
            <a:ext cx="1753051" cy="124082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Economic prosperity</a:t>
            </a:r>
            <a:endParaRPr lang="en-GB" dirty="0">
              <a:solidFill>
                <a:schemeClr val="accent2"/>
              </a:solidFill>
            </a:endParaRPr>
          </a:p>
        </p:txBody>
      </p:sp>
      <p:sp>
        <p:nvSpPr>
          <p:cNvPr id="15" name="Speech Bubble: Oval 14">
            <a:extLst>
              <a:ext uri="{FF2B5EF4-FFF2-40B4-BE49-F238E27FC236}">
                <a16:creationId xmlns:a16="http://schemas.microsoft.com/office/drawing/2014/main" id="{705BFCD1-E52E-48AF-B764-E5052E8E3D9E}"/>
              </a:ext>
            </a:extLst>
          </p:cNvPr>
          <p:cNvSpPr/>
          <p:nvPr/>
        </p:nvSpPr>
        <p:spPr>
          <a:xfrm>
            <a:off x="1008349" y="3620312"/>
            <a:ext cx="2030186" cy="155121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Equality of opportunity</a:t>
            </a:r>
            <a:endParaRPr lang="en-GB" dirty="0">
              <a:solidFill>
                <a:schemeClr val="accent2"/>
              </a:solidFill>
            </a:endParaRPr>
          </a:p>
        </p:txBody>
      </p:sp>
      <p:sp>
        <p:nvSpPr>
          <p:cNvPr id="16" name="Speech Bubble: Oval 15">
            <a:extLst>
              <a:ext uri="{FF2B5EF4-FFF2-40B4-BE49-F238E27FC236}">
                <a16:creationId xmlns:a16="http://schemas.microsoft.com/office/drawing/2014/main" id="{2D9BE892-9530-40EC-B8BD-16C914B83C5B}"/>
              </a:ext>
            </a:extLst>
          </p:cNvPr>
          <p:cNvSpPr/>
          <p:nvPr/>
        </p:nvSpPr>
        <p:spPr>
          <a:xfrm>
            <a:off x="7885355" y="4327073"/>
            <a:ext cx="2047187" cy="124082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Celebrating diversity</a:t>
            </a:r>
            <a:endParaRPr lang="en-GB" dirty="0">
              <a:solidFill>
                <a:schemeClr val="accent2"/>
              </a:solidFill>
            </a:endParaRPr>
          </a:p>
        </p:txBody>
      </p:sp>
      <p:sp>
        <p:nvSpPr>
          <p:cNvPr id="17" name="Slide Number Placeholder 3">
            <a:extLst>
              <a:ext uri="{FF2B5EF4-FFF2-40B4-BE49-F238E27FC236}">
                <a16:creationId xmlns:a16="http://schemas.microsoft.com/office/drawing/2014/main" id="{8C78739D-C06C-494E-8D99-8BAF0A19C33A}"/>
              </a:ext>
            </a:extLst>
          </p:cNvPr>
          <p:cNvSpPr txBox="1">
            <a:spLocks/>
          </p:cNvSpPr>
          <p:nvPr/>
        </p:nvSpPr>
        <p:spPr>
          <a:xfrm>
            <a:off x="10899273" y="5637700"/>
            <a:ext cx="548640" cy="548640"/>
          </a:xfrm>
          <a:prstGeom prst="ellipse">
            <a:avLst/>
          </a:prstGeom>
          <a:solidFill>
            <a:schemeClr val="accent2"/>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500" b="0" i="0" u="none" strike="noStrike" kern="1200" cap="none" spc="0" normalizeH="0" baseline="0" noProof="0" dirty="0">
              <a:ln>
                <a:noFill/>
              </a:ln>
              <a:solidFill>
                <a:schemeClr val="accent1"/>
              </a:solidFill>
              <a:effectLst/>
              <a:uLnTx/>
              <a:uFillTx/>
              <a:latin typeface="Calibri" panose="020F0502020204030204"/>
              <a:ea typeface="+mn-ea"/>
              <a:cs typeface="Arial" charset="0"/>
            </a:endParaRPr>
          </a:p>
        </p:txBody>
      </p:sp>
      <p:sp>
        <p:nvSpPr>
          <p:cNvPr id="18" name="Slide Number Placeholder 3">
            <a:extLst>
              <a:ext uri="{FF2B5EF4-FFF2-40B4-BE49-F238E27FC236}">
                <a16:creationId xmlns:a16="http://schemas.microsoft.com/office/drawing/2014/main" id="{33FC9675-249D-4713-9BA5-B903360890B4}"/>
              </a:ext>
            </a:extLst>
          </p:cNvPr>
          <p:cNvSpPr txBox="1">
            <a:spLocks/>
          </p:cNvSpPr>
          <p:nvPr/>
        </p:nvSpPr>
        <p:spPr>
          <a:xfrm>
            <a:off x="11136248" y="5559552"/>
            <a:ext cx="548640" cy="548640"/>
          </a:xfrm>
          <a:prstGeom prst="ellipse">
            <a:avLst/>
          </a:prstGeom>
          <a:solidFill>
            <a:schemeClr val="accent1"/>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2"/>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8</a:t>
            </a:fld>
            <a:endParaRPr kumimoji="0" lang="en-US" sz="1500" b="0" i="0" u="none" strike="noStrike" kern="1200" cap="none" spc="0" normalizeH="0" baseline="0" noProof="0" dirty="0">
              <a:ln>
                <a:noFill/>
              </a:ln>
              <a:solidFill>
                <a:schemeClr val="accent2"/>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26720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D4E2-0D0B-49CA-9E69-47E9C0F04839}"/>
              </a:ext>
            </a:extLst>
          </p:cNvPr>
          <p:cNvSpPr>
            <a:spLocks noGrp="1"/>
          </p:cNvSpPr>
          <p:nvPr>
            <p:ph type="title"/>
          </p:nvPr>
        </p:nvSpPr>
        <p:spPr>
          <a:xfrm>
            <a:off x="648928" y="702860"/>
            <a:ext cx="2469585" cy="2231409"/>
          </a:xfrm>
        </p:spPr>
        <p:txBody>
          <a:bodyPr vert="horz" lIns="91440" tIns="45720" rIns="91440" bIns="45720" rtlCol="0" anchor="ctr">
            <a:noAutofit/>
          </a:bodyPr>
          <a:lstStyle/>
          <a:p>
            <a:pPr>
              <a:spcAft>
                <a:spcPts val="600"/>
              </a:spcAft>
            </a:pPr>
            <a:r>
              <a:rPr lang="en-US" sz="3600" dirty="0">
                <a:latin typeface="TT Norms" panose="02000803040000020004" pitchFamily="50" charset="0"/>
                <a:ea typeface="+mj-ea"/>
                <a:cs typeface="+mj-cs"/>
              </a:rPr>
              <a:t>Reading: </a:t>
            </a:r>
            <a:br>
              <a:rPr lang="en-US" sz="3600" dirty="0">
                <a:latin typeface="TT Norms" panose="02000803040000020004" pitchFamily="50" charset="0"/>
                <a:ea typeface="+mj-ea"/>
                <a:cs typeface="+mj-cs"/>
              </a:rPr>
            </a:br>
            <a:r>
              <a:rPr lang="en-US" sz="3600" i="1" dirty="0">
                <a:latin typeface="TT Norms" panose="02000803040000020004" pitchFamily="50" charset="0"/>
                <a:ea typeface="+mj-ea"/>
                <a:cs typeface="+mj-cs"/>
              </a:rPr>
              <a:t>Engage, </a:t>
            </a:r>
            <a:br>
              <a:rPr lang="en-US" sz="3600" i="1" dirty="0">
                <a:latin typeface="TT Norms" panose="02000803040000020004" pitchFamily="50" charset="0"/>
                <a:ea typeface="+mj-ea"/>
                <a:cs typeface="+mj-cs"/>
              </a:rPr>
            </a:br>
            <a:r>
              <a:rPr lang="en-US" sz="3600" i="1" dirty="0">
                <a:latin typeface="TT Norms" panose="02000803040000020004" pitchFamily="50" charset="0"/>
                <a:ea typeface="+mj-ea"/>
                <a:cs typeface="+mj-cs"/>
              </a:rPr>
              <a:t>Imagine, </a:t>
            </a:r>
            <a:br>
              <a:rPr lang="en-US" sz="3600" i="1" dirty="0">
                <a:latin typeface="TT Norms" panose="02000803040000020004" pitchFamily="50" charset="0"/>
                <a:ea typeface="+mj-ea"/>
                <a:cs typeface="+mj-cs"/>
              </a:rPr>
            </a:br>
            <a:r>
              <a:rPr lang="en-US" sz="3600" i="1" dirty="0">
                <a:latin typeface="TT Norms" panose="02000803040000020004" pitchFamily="50" charset="0"/>
                <a:ea typeface="+mj-ea"/>
                <a:cs typeface="+mj-cs"/>
              </a:rPr>
              <a:t>Discover</a:t>
            </a:r>
            <a:endParaRPr lang="en-US" sz="3600" i="1" dirty="0">
              <a:solidFill>
                <a:schemeClr val="tx1"/>
              </a:solidFill>
              <a:latin typeface="TT Norms" panose="02000803040000020004" pitchFamily="50" charset="0"/>
              <a:ea typeface="+mj-ea"/>
              <a:cs typeface="+mj-cs"/>
            </a:endParaRPr>
          </a:p>
        </p:txBody>
      </p:sp>
      <p:sp>
        <p:nvSpPr>
          <p:cNvPr id="9" name="Text Placeholder 8">
            <a:extLst>
              <a:ext uri="{FF2B5EF4-FFF2-40B4-BE49-F238E27FC236}">
                <a16:creationId xmlns:a16="http://schemas.microsoft.com/office/drawing/2014/main" id="{9F9540C6-354B-4351-B442-A11BC75AA0F7}"/>
              </a:ext>
            </a:extLst>
          </p:cNvPr>
          <p:cNvSpPr>
            <a:spLocks noGrp="1"/>
          </p:cNvSpPr>
          <p:nvPr>
            <p:ph type="body" sz="quarter" idx="10"/>
          </p:nvPr>
        </p:nvSpPr>
        <p:spPr>
          <a:xfrm>
            <a:off x="648931" y="3289110"/>
            <a:ext cx="3988382" cy="2681786"/>
          </a:xfrm>
        </p:spPr>
        <p:txBody>
          <a:bodyPr vert="horz" lIns="91440" tIns="45720" rIns="91440" bIns="45720" rtlCol="0">
            <a:normAutofit/>
          </a:bodyPr>
          <a:lstStyle/>
          <a:p>
            <a:r>
              <a:rPr lang="en-GB" sz="2800" dirty="0">
                <a:solidFill>
                  <a:schemeClr val="accent3"/>
                </a:solidFill>
                <a:latin typeface="Avenir LT Std 55 Roman" panose="020B0703020203020204" pitchFamily="34" charset="0"/>
                <a:ea typeface="+mn-ea"/>
                <a:cs typeface="+mn-cs"/>
              </a:rPr>
              <a:t>To build a literate and confident society by developing, delivering and promoting creative reading activities in libraries</a:t>
            </a:r>
            <a:r>
              <a:rPr lang="en-US" sz="2800" dirty="0">
                <a:solidFill>
                  <a:schemeClr val="accent3"/>
                </a:solidFill>
                <a:latin typeface="Avenir LT Std 55 Roman" panose="020B0703020203020204" pitchFamily="34" charset="0"/>
                <a:ea typeface="+mn-ea"/>
                <a:cs typeface="+mn-cs"/>
              </a:rPr>
              <a:t>.</a:t>
            </a:r>
          </a:p>
        </p:txBody>
      </p:sp>
      <p:pic>
        <p:nvPicPr>
          <p:cNvPr id="13" name="Picture Placeholder 12">
            <a:extLst>
              <a:ext uri="{FF2B5EF4-FFF2-40B4-BE49-F238E27FC236}">
                <a16:creationId xmlns:a16="http://schemas.microsoft.com/office/drawing/2014/main" id="{EA092B87-6B9D-482A-8441-5F63B58DE17C}"/>
              </a:ext>
            </a:extLst>
          </p:cNvPr>
          <p:cNvPicPr>
            <a:picLocks noGrp="1" noChangeAspect="1"/>
          </p:cNvPicPr>
          <p:nvPr>
            <p:ph type="pic" sz="quarter" idx="12"/>
          </p:nvPr>
        </p:nvPicPr>
        <p:blipFill rotWithShape="1">
          <a:blip r:embed="rId3"/>
          <a:srcRect l="7736" r="7737" b="1"/>
          <a:stretch/>
        </p:blipFill>
        <p:spPr>
          <a:xfrm>
            <a:off x="5012871" y="0"/>
            <a:ext cx="7179129" cy="6857990"/>
          </a:xfrm>
          <a:prstGeom prst="rect">
            <a:avLst/>
          </a:prstGeom>
          <a:effectLst/>
        </p:spPr>
      </p:pic>
      <p:sp>
        <p:nvSpPr>
          <p:cNvPr id="10" name="Slide Number Placeholder 3">
            <a:extLst>
              <a:ext uri="{FF2B5EF4-FFF2-40B4-BE49-F238E27FC236}">
                <a16:creationId xmlns:a16="http://schemas.microsoft.com/office/drawing/2014/main" id="{034E7465-4E0A-4B00-8327-5E63F5218358}"/>
              </a:ext>
            </a:extLst>
          </p:cNvPr>
          <p:cNvSpPr txBox="1">
            <a:spLocks/>
          </p:cNvSpPr>
          <p:nvPr/>
        </p:nvSpPr>
        <p:spPr>
          <a:xfrm>
            <a:off x="11488605" y="6150428"/>
            <a:ext cx="548640" cy="548640"/>
          </a:xfrm>
          <a:prstGeom prst="ellipse">
            <a:avLst/>
          </a:prstGeom>
          <a:solidFill>
            <a:schemeClr val="accent4"/>
          </a:solidFill>
        </p:spPr>
        <p:txBody>
          <a:bodyPr vert="horz" lIns="91440" tIns="45720" rIns="91440" bIns="45720" rtlCol="0" anchor="ctr">
            <a:normAutofit/>
          </a:bodyPr>
          <a:lstStyle>
            <a:defPPr>
              <a:defRPr lang="en-US"/>
            </a:defPPr>
            <a:lvl1pPr marL="0" algn="l" defTabSz="914400" rtl="0" eaLnBrk="1" latinLnBrk="0" hangingPunct="1">
              <a:defRPr sz="1400" b="0" kern="1200">
                <a:solidFill>
                  <a:schemeClr val="tx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F38C88F6-D2D5-5F43-AC18-DF63AA107B98}" type="slidenum">
              <a:rPr kumimoji="0" lang="en-US" sz="1500" b="0" i="0" u="none" strike="noStrike" kern="1200" cap="none" spc="0" normalizeH="0" baseline="0" noProof="0" smtClean="0">
                <a:ln>
                  <a:noFill/>
                </a:ln>
                <a:solidFill>
                  <a:schemeClr val="accent3"/>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600"/>
                </a:spcAft>
                <a:buClrTx/>
                <a:buSzTx/>
                <a:buFontTx/>
                <a:buNone/>
                <a:tabLst/>
                <a:defRPr/>
              </a:pPr>
              <a:t>9</a:t>
            </a:fld>
            <a:endParaRPr kumimoji="0" lang="en-US" sz="1500" b="0" i="0" u="none" strike="noStrike" kern="1200" cap="none" spc="0" normalizeH="0" baseline="0" noProof="0" dirty="0">
              <a:ln>
                <a:noFill/>
              </a:ln>
              <a:solidFill>
                <a:schemeClr val="accent3"/>
              </a:solidFill>
              <a:effectLst/>
              <a:uLnTx/>
              <a:uFillTx/>
              <a:latin typeface="Calibri" panose="020F0502020204030204"/>
              <a:ea typeface="+mn-ea"/>
              <a:cs typeface="Arial" charset="0"/>
            </a:endParaRPr>
          </a:p>
        </p:txBody>
      </p:sp>
      <p:pic>
        <p:nvPicPr>
          <p:cNvPr id="4" name="Picture 3" descr="A picture containing drawing&#10;&#10;Description automatically generated">
            <a:extLst>
              <a:ext uri="{FF2B5EF4-FFF2-40B4-BE49-F238E27FC236}">
                <a16:creationId xmlns:a16="http://schemas.microsoft.com/office/drawing/2014/main" id="{BD297DD8-8778-470F-992D-56A5CC40A324}"/>
              </a:ext>
            </a:extLst>
          </p:cNvPr>
          <p:cNvPicPr>
            <a:picLocks noChangeAspect="1"/>
          </p:cNvPicPr>
          <p:nvPr/>
        </p:nvPicPr>
        <p:blipFill>
          <a:blip r:embed="rId4"/>
          <a:stretch>
            <a:fillRect/>
          </a:stretch>
        </p:blipFill>
        <p:spPr>
          <a:xfrm>
            <a:off x="2961564" y="950360"/>
            <a:ext cx="1603092" cy="1736408"/>
          </a:xfrm>
          <a:prstGeom prst="rect">
            <a:avLst/>
          </a:prstGeom>
        </p:spPr>
      </p:pic>
    </p:spTree>
    <p:extLst>
      <p:ext uri="{BB962C8B-B14F-4D97-AF65-F5344CB8AC3E}">
        <p14:creationId xmlns:p14="http://schemas.microsoft.com/office/powerpoint/2010/main" val="3959547494"/>
      </p:ext>
    </p:extLst>
  </p:cSld>
  <p:clrMapOvr>
    <a:masterClrMapping/>
  </p:clrMapOvr>
</p:sld>
</file>

<file path=ppt/theme/theme1.xml><?xml version="1.0" encoding="utf-8"?>
<a:theme xmlns:a="http://schemas.openxmlformats.org/drawingml/2006/main" name="Office Theme">
  <a:themeElements>
    <a:clrScheme name="Libraries Connected">
      <a:dk1>
        <a:srgbClr val="575756"/>
      </a:dk1>
      <a:lt1>
        <a:srgbClr val="FEFFFF"/>
      </a:lt1>
      <a:dk2>
        <a:srgbClr val="878787"/>
      </a:dk2>
      <a:lt2>
        <a:srgbClr val="E7E6E6"/>
      </a:lt2>
      <a:accent1>
        <a:srgbClr val="0D7C7C"/>
      </a:accent1>
      <a:accent2>
        <a:srgbClr val="CCE5D0"/>
      </a:accent2>
      <a:accent3>
        <a:srgbClr val="664194"/>
      </a:accent3>
      <a:accent4>
        <a:srgbClr val="F4AC95"/>
      </a:accent4>
      <a:accent5>
        <a:srgbClr val="B8454F"/>
      </a:accent5>
      <a:accent6>
        <a:srgbClr val="FBDAA6"/>
      </a:accent6>
      <a:hlink>
        <a:srgbClr val="FF00FF"/>
      </a:hlink>
      <a:folHlink>
        <a:srgbClr val="FF00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26A2498775AB4CAD2DE323C2CB560A" ma:contentTypeVersion="10" ma:contentTypeDescription="Create a new document." ma:contentTypeScope="" ma:versionID="055ea075d5e65faa8a354fda6e703d08">
  <xsd:schema xmlns:xsd="http://www.w3.org/2001/XMLSchema" xmlns:xs="http://www.w3.org/2001/XMLSchema" xmlns:p="http://schemas.microsoft.com/office/2006/metadata/properties" xmlns:ns2="ad933be1-d37f-4ef3-b2ba-721e4e1b8c67" xmlns:ns3="6faff7b4-04ae-4f6e-a3f7-dc47e359c8dd" targetNamespace="http://schemas.microsoft.com/office/2006/metadata/properties" ma:root="true" ma:fieldsID="ea629ea8cf86b217c584fef55d67cfb8" ns2:_="" ns3:_="">
    <xsd:import namespace="ad933be1-d37f-4ef3-b2ba-721e4e1b8c67"/>
    <xsd:import namespace="6faff7b4-04ae-4f6e-a3f7-dc47e359c8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933be1-d37f-4ef3-b2ba-721e4e1b8c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aff7b4-04ae-4f6e-a3f7-dc47e359c8d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8DBAB9-B769-43EB-8B80-4600359C243E}">
  <ds:schemaRefs>
    <ds:schemaRef ds:uri="http://schemas.microsoft.com/office/2006/documentManagement/types"/>
    <ds:schemaRef ds:uri="http://schemas.microsoft.com/office/infopath/2007/PartnerControls"/>
    <ds:schemaRef ds:uri="http://purl.org/dc/dcmitype/"/>
    <ds:schemaRef ds:uri="http://purl.org/dc/elements/1.1/"/>
    <ds:schemaRef ds:uri="http://schemas.microsoft.com/office/2006/metadata/properties"/>
    <ds:schemaRef ds:uri="ad933be1-d37f-4ef3-b2ba-721e4e1b8c67"/>
    <ds:schemaRef ds:uri="http://purl.org/dc/terms/"/>
    <ds:schemaRef ds:uri="http://schemas.openxmlformats.org/package/2006/metadata/core-properties"/>
    <ds:schemaRef ds:uri="6faff7b4-04ae-4f6e-a3f7-dc47e359c8dd"/>
    <ds:schemaRef ds:uri="http://www.w3.org/XML/1998/namespace"/>
  </ds:schemaRefs>
</ds:datastoreItem>
</file>

<file path=customXml/itemProps2.xml><?xml version="1.0" encoding="utf-8"?>
<ds:datastoreItem xmlns:ds="http://schemas.openxmlformats.org/officeDocument/2006/customXml" ds:itemID="{F27D9473-4659-406A-A46B-B2E2678FF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933be1-d37f-4ef3-b2ba-721e4e1b8c67"/>
    <ds:schemaRef ds:uri="6faff7b4-04ae-4f6e-a3f7-dc47e359c8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2D3D67-520E-4EE7-8E0D-D456171DA3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TotalTime>
  <Words>1543</Words>
  <Application>Microsoft Office PowerPoint</Application>
  <PresentationFormat>Widescreen</PresentationFormat>
  <Paragraphs>220</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Avenir LT Std 45 Book</vt:lpstr>
      <vt:lpstr>Avenir LT Std 55 Roman</vt:lpstr>
      <vt:lpstr>Calibri</vt:lpstr>
      <vt:lpstr>Cambria</vt:lpstr>
      <vt:lpstr>TT Norms</vt:lpstr>
      <vt:lpstr>Office Theme</vt:lpstr>
      <vt:lpstr>The Universal Library Offer Framework for public libraries</vt:lpstr>
      <vt:lpstr>The Universal Offers were launched in 2013  ‘The first integrated national approach to library service’ providing ‘real value to local people’ in difficult times.</vt:lpstr>
      <vt:lpstr>The Universal Offers were developed by the Society of Chief Librarians to ‘demonstrate the power of public libraries to enrich the lives of individuals and their communities’.  They support core public library services and stimulate library innovation and development.</vt:lpstr>
      <vt:lpstr>Universal Offers Review </vt:lpstr>
      <vt:lpstr>The five giants facing 21st century Britain</vt:lpstr>
      <vt:lpstr>PowerPoint Presentation</vt:lpstr>
      <vt:lpstr>Universal Offer mission  Connecting communities, improving wellbeing and promoting equality through learning, literacy and cultural participation </vt:lpstr>
      <vt:lpstr>Why these four themes?  Because they reflect and respond to local and national strategic priorities  </vt:lpstr>
      <vt:lpstr>Reading:  Engage,  Imagine,  Discover</vt:lpstr>
      <vt:lpstr>Health and Wellbeing:  Healthier, Happier, Connected</vt:lpstr>
      <vt:lpstr>Information and Digital:  Inform, Inspire, Innovate</vt:lpstr>
      <vt:lpstr>Culture and Creativity:     Explore, Create, Participate</vt:lpstr>
      <vt:lpstr>The Children’s Promise </vt:lpstr>
      <vt:lpstr>Vision and  print impaired  people’s promise</vt:lpstr>
      <vt:lpstr>PowerPoint Presentation</vt:lpstr>
      <vt:lpstr>Communication flow for sharing news,  knowledge and good practice</vt:lpstr>
      <vt:lpstr>Using the Universal Library Offer Framework nationally </vt:lpstr>
      <vt:lpstr>Using the Universal Offers in your service</vt:lpstr>
      <vt:lpstr>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Universal Library Offer Framework for public libraries</dc:title>
  <dc:creator>Marsha Lowe</dc:creator>
  <cp:lastModifiedBy>Sarah Mears</cp:lastModifiedBy>
  <cp:revision>4</cp:revision>
  <dcterms:created xsi:type="dcterms:W3CDTF">2019-11-08T08:57:00Z</dcterms:created>
  <dcterms:modified xsi:type="dcterms:W3CDTF">2020-09-01T19:43:07Z</dcterms:modified>
</cp:coreProperties>
</file>