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2"/>
  </p:notesMasterIdLst>
  <p:sldIdLst>
    <p:sldId id="282" r:id="rId5"/>
    <p:sldId id="273" r:id="rId6"/>
    <p:sldId id="272" r:id="rId7"/>
    <p:sldId id="285" r:id="rId8"/>
    <p:sldId id="271" r:id="rId9"/>
    <p:sldId id="284"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793E3-591D-4838-9778-D56A2CA108F3}" v="67" dt="2021-05-25T14:28:19.456"/>
    <p1510:client id="{86413465-5A47-7324-856D-68AAC04257C9}" v="26" dt="2021-05-25T14:01:59.004"/>
    <p1510:client id="{C1ECD377-11F0-4D94-9802-E6AB84C3A91E}" v="5" dt="2021-05-25T16:32:28.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Lowe" userId="872a2589-7343-4c52-9e57-8547e4e7fdda" providerId="ADAL" clId="{C1ECD377-11F0-4D94-9802-E6AB84C3A91E}"/>
    <pc:docChg chg="modSld">
      <pc:chgData name="Marsha Lowe" userId="872a2589-7343-4c52-9e57-8547e4e7fdda" providerId="ADAL" clId="{C1ECD377-11F0-4D94-9802-E6AB84C3A91E}" dt="2021-05-25T16:34:25.380" v="23" actId="2711"/>
      <pc:docMkLst>
        <pc:docMk/>
      </pc:docMkLst>
      <pc:sldChg chg="modSp mod">
        <pc:chgData name="Marsha Lowe" userId="872a2589-7343-4c52-9e57-8547e4e7fdda" providerId="ADAL" clId="{C1ECD377-11F0-4D94-9802-E6AB84C3A91E}" dt="2021-05-25T16:33:10.126" v="20" actId="20577"/>
        <pc:sldMkLst>
          <pc:docMk/>
          <pc:sldMk cId="513886549" sldId="272"/>
        </pc:sldMkLst>
        <pc:spChg chg="mod">
          <ac:chgData name="Marsha Lowe" userId="872a2589-7343-4c52-9e57-8547e4e7fdda" providerId="ADAL" clId="{C1ECD377-11F0-4D94-9802-E6AB84C3A91E}" dt="2021-05-25T16:33:10.126" v="20" actId="20577"/>
          <ac:spMkLst>
            <pc:docMk/>
            <pc:sldMk cId="513886549" sldId="272"/>
            <ac:spMk id="3" creationId="{00000000-0000-0000-0000-000000000000}"/>
          </ac:spMkLst>
        </pc:spChg>
      </pc:sldChg>
      <pc:sldChg chg="modSp mod">
        <pc:chgData name="Marsha Lowe" userId="872a2589-7343-4c52-9e57-8547e4e7fdda" providerId="ADAL" clId="{C1ECD377-11F0-4D94-9802-E6AB84C3A91E}" dt="2021-05-25T16:28:22.506" v="4" actId="14100"/>
        <pc:sldMkLst>
          <pc:docMk/>
          <pc:sldMk cId="842358052" sldId="273"/>
        </pc:sldMkLst>
        <pc:spChg chg="mod">
          <ac:chgData name="Marsha Lowe" userId="872a2589-7343-4c52-9e57-8547e4e7fdda" providerId="ADAL" clId="{C1ECD377-11F0-4D94-9802-E6AB84C3A91E}" dt="2021-05-25T16:28:22.506" v="4" actId="14100"/>
          <ac:spMkLst>
            <pc:docMk/>
            <pc:sldMk cId="842358052" sldId="273"/>
            <ac:spMk id="2" creationId="{00000000-0000-0000-0000-000000000000}"/>
          </ac:spMkLst>
        </pc:spChg>
      </pc:sldChg>
      <pc:sldChg chg="modSp mod">
        <pc:chgData name="Marsha Lowe" userId="872a2589-7343-4c52-9e57-8547e4e7fdda" providerId="ADAL" clId="{C1ECD377-11F0-4D94-9802-E6AB84C3A91E}" dt="2021-05-25T16:32:28.547" v="6" actId="14826"/>
        <pc:sldMkLst>
          <pc:docMk/>
          <pc:sldMk cId="1515018234" sldId="282"/>
        </pc:sldMkLst>
        <pc:spChg chg="mod">
          <ac:chgData name="Marsha Lowe" userId="872a2589-7343-4c52-9e57-8547e4e7fdda" providerId="ADAL" clId="{C1ECD377-11F0-4D94-9802-E6AB84C3A91E}" dt="2021-05-25T14:06:00.767" v="0" actId="2711"/>
          <ac:spMkLst>
            <pc:docMk/>
            <pc:sldMk cId="1515018234" sldId="282"/>
            <ac:spMk id="2" creationId="{00000000-0000-0000-0000-000000000000}"/>
          </ac:spMkLst>
        </pc:spChg>
        <pc:picChg chg="mod">
          <ac:chgData name="Marsha Lowe" userId="872a2589-7343-4c52-9e57-8547e4e7fdda" providerId="ADAL" clId="{C1ECD377-11F0-4D94-9802-E6AB84C3A91E}" dt="2021-05-25T16:32:28.547" v="6" actId="14826"/>
          <ac:picMkLst>
            <pc:docMk/>
            <pc:sldMk cId="1515018234" sldId="282"/>
            <ac:picMk id="1028" creationId="{B70F1DC0-1297-4F26-A9E8-2A1E360A7D87}"/>
          </ac:picMkLst>
        </pc:picChg>
      </pc:sldChg>
      <pc:sldChg chg="modSp mod">
        <pc:chgData name="Marsha Lowe" userId="872a2589-7343-4c52-9e57-8547e4e7fdda" providerId="ADAL" clId="{C1ECD377-11F0-4D94-9802-E6AB84C3A91E}" dt="2021-05-25T16:33:39.970" v="22" actId="2711"/>
        <pc:sldMkLst>
          <pc:docMk/>
          <pc:sldMk cId="1770526548" sldId="285"/>
        </pc:sldMkLst>
        <pc:spChg chg="mod">
          <ac:chgData name="Marsha Lowe" userId="872a2589-7343-4c52-9e57-8547e4e7fdda" providerId="ADAL" clId="{C1ECD377-11F0-4D94-9802-E6AB84C3A91E}" dt="2021-05-25T16:33:39.970" v="22" actId="2711"/>
          <ac:spMkLst>
            <pc:docMk/>
            <pc:sldMk cId="1770526548" sldId="285"/>
            <ac:spMk id="3" creationId="{8CE22A90-E56F-49EB-BBED-888AD87EC435}"/>
          </ac:spMkLst>
        </pc:spChg>
      </pc:sldChg>
      <pc:sldChg chg="modSp mod">
        <pc:chgData name="Marsha Lowe" userId="872a2589-7343-4c52-9e57-8547e4e7fdda" providerId="ADAL" clId="{C1ECD377-11F0-4D94-9802-E6AB84C3A91E}" dt="2021-05-25T16:34:25.380" v="23" actId="2711"/>
        <pc:sldMkLst>
          <pc:docMk/>
          <pc:sldMk cId="254610596" sldId="286"/>
        </pc:sldMkLst>
        <pc:spChg chg="mod">
          <ac:chgData name="Marsha Lowe" userId="872a2589-7343-4c52-9e57-8547e4e7fdda" providerId="ADAL" clId="{C1ECD377-11F0-4D94-9802-E6AB84C3A91E}" dt="2021-05-25T16:34:25.380" v="23" actId="2711"/>
          <ac:spMkLst>
            <pc:docMk/>
            <pc:sldMk cId="254610596" sldId="286"/>
            <ac:spMk id="2" creationId="{9DD3DA7F-9FF8-41D7-83BF-3B5F0D41925A}"/>
          </ac:spMkLst>
        </pc:spChg>
      </pc:sldChg>
    </pc:docChg>
  </pc:docChgLst>
  <pc:docChgLst>
    <pc:chgData name="Guest User" userId="S::urn:spo:anon#fcec659f79890673293b644fb49f2b5d18fbd585650403019a6845fc6efcba1e::" providerId="AD" clId="Web-{86413465-5A47-7324-856D-68AAC04257C9}"/>
    <pc:docChg chg="modSld">
      <pc:chgData name="Guest User" userId="S::urn:spo:anon#fcec659f79890673293b644fb49f2b5d18fbd585650403019a6845fc6efcba1e::" providerId="AD" clId="Web-{86413465-5A47-7324-856D-68AAC04257C9}" dt="2021-05-25T14:01:58.129" v="19" actId="20577"/>
      <pc:docMkLst>
        <pc:docMk/>
      </pc:docMkLst>
      <pc:sldChg chg="modSp">
        <pc:chgData name="Guest User" userId="S::urn:spo:anon#fcec659f79890673293b644fb49f2b5d18fbd585650403019a6845fc6efcba1e::" providerId="AD" clId="Web-{86413465-5A47-7324-856D-68AAC04257C9}" dt="2021-05-25T14:01:10.972" v="3" actId="20577"/>
        <pc:sldMkLst>
          <pc:docMk/>
          <pc:sldMk cId="645682968" sldId="271"/>
        </pc:sldMkLst>
        <pc:spChg chg="mod">
          <ac:chgData name="Guest User" userId="S::urn:spo:anon#fcec659f79890673293b644fb49f2b5d18fbd585650403019a6845fc6efcba1e::" providerId="AD" clId="Web-{86413465-5A47-7324-856D-68AAC04257C9}" dt="2021-05-25T14:01:05.910" v="2" actId="20577"/>
          <ac:spMkLst>
            <pc:docMk/>
            <pc:sldMk cId="645682968" sldId="271"/>
            <ac:spMk id="2" creationId="{00000000-0000-0000-0000-000000000000}"/>
          </ac:spMkLst>
        </pc:spChg>
        <pc:spChg chg="mod">
          <ac:chgData name="Guest User" userId="S::urn:spo:anon#fcec659f79890673293b644fb49f2b5d18fbd585650403019a6845fc6efcba1e::" providerId="AD" clId="Web-{86413465-5A47-7324-856D-68AAC04257C9}" dt="2021-05-25T14:01:10.972" v="3" actId="20577"/>
          <ac:spMkLst>
            <pc:docMk/>
            <pc:sldMk cId="645682968" sldId="271"/>
            <ac:spMk id="7" creationId="{ACA04497-AFEB-4D3C-9618-55E33B0860DF}"/>
          </ac:spMkLst>
        </pc:spChg>
      </pc:sldChg>
      <pc:sldChg chg="modSp">
        <pc:chgData name="Guest User" userId="S::urn:spo:anon#fcec659f79890673293b644fb49f2b5d18fbd585650403019a6845fc6efcba1e::" providerId="AD" clId="Web-{86413465-5A47-7324-856D-68AAC04257C9}" dt="2021-05-25T14:00:42.831" v="1" actId="20577"/>
        <pc:sldMkLst>
          <pc:docMk/>
          <pc:sldMk cId="513886549" sldId="272"/>
        </pc:sldMkLst>
        <pc:spChg chg="mod">
          <ac:chgData name="Guest User" userId="S::urn:spo:anon#fcec659f79890673293b644fb49f2b5d18fbd585650403019a6845fc6efcba1e::" providerId="AD" clId="Web-{86413465-5A47-7324-856D-68AAC04257C9}" dt="2021-05-25T14:00:42.831" v="1" actId="20577"/>
          <ac:spMkLst>
            <pc:docMk/>
            <pc:sldMk cId="513886549" sldId="272"/>
            <ac:spMk id="2" creationId="{00000000-0000-0000-0000-000000000000}"/>
          </ac:spMkLst>
        </pc:spChg>
      </pc:sldChg>
      <pc:sldChg chg="modSp">
        <pc:chgData name="Guest User" userId="S::urn:spo:anon#fcec659f79890673293b644fb49f2b5d18fbd585650403019a6845fc6efcba1e::" providerId="AD" clId="Web-{86413465-5A47-7324-856D-68AAC04257C9}" dt="2021-05-25T14:01:58.129" v="19" actId="20577"/>
        <pc:sldMkLst>
          <pc:docMk/>
          <pc:sldMk cId="3826138861" sldId="284"/>
        </pc:sldMkLst>
        <pc:spChg chg="mod">
          <ac:chgData name="Guest User" userId="S::urn:spo:anon#fcec659f79890673293b644fb49f2b5d18fbd585650403019a6845fc6efcba1e::" providerId="AD" clId="Web-{86413465-5A47-7324-856D-68AAC04257C9}" dt="2021-05-25T14:01:25.269" v="5" actId="20577"/>
          <ac:spMkLst>
            <pc:docMk/>
            <pc:sldMk cId="3826138861" sldId="284"/>
            <ac:spMk id="2" creationId="{72469FAD-0040-45EB-9EB7-6C0153A00EE3}"/>
          </ac:spMkLst>
        </pc:spChg>
        <pc:spChg chg="mod">
          <ac:chgData name="Guest User" userId="S::urn:spo:anon#fcec659f79890673293b644fb49f2b5d18fbd585650403019a6845fc6efcba1e::" providerId="AD" clId="Web-{86413465-5A47-7324-856D-68AAC04257C9}" dt="2021-05-25T14:01:58.129" v="19" actId="20577"/>
          <ac:spMkLst>
            <pc:docMk/>
            <pc:sldMk cId="3826138861" sldId="284"/>
            <ac:spMk id="8" creationId="{1C95E870-609D-4452-A32E-79EDD090CBF0}"/>
          </ac:spMkLst>
        </pc:spChg>
      </pc:sldChg>
    </pc:docChg>
  </pc:docChgLst>
  <pc:docChgLst>
    <pc:chgData name="Helen Drakard" userId="f6216741-5db2-41be-ac87-b11c60100d82" providerId="ADAL" clId="{14E793E3-591D-4838-9778-D56A2CA108F3}"/>
    <pc:docChg chg="custSel modSld">
      <pc:chgData name="Helen Drakard" userId="f6216741-5db2-41be-ac87-b11c60100d82" providerId="ADAL" clId="{14E793E3-591D-4838-9778-D56A2CA108F3}" dt="2021-05-25T14:28:19.457" v="73" actId="20577"/>
      <pc:docMkLst>
        <pc:docMk/>
      </pc:docMkLst>
      <pc:sldChg chg="delSp mod modTransition delAnim">
        <pc:chgData name="Helen Drakard" userId="f6216741-5db2-41be-ac87-b11c60100d82" providerId="ADAL" clId="{14E793E3-591D-4838-9778-D56A2CA108F3}" dt="2021-05-25T13:54:53.958" v="7"/>
        <pc:sldMkLst>
          <pc:docMk/>
          <pc:sldMk cId="645682968" sldId="271"/>
        </pc:sldMkLst>
        <pc:picChg chg="del">
          <ac:chgData name="Helen Drakard" userId="f6216741-5db2-41be-ac87-b11c60100d82" providerId="ADAL" clId="{14E793E3-591D-4838-9778-D56A2CA108F3}" dt="2021-05-25T13:53:29.098" v="4" actId="478"/>
          <ac:picMkLst>
            <pc:docMk/>
            <pc:sldMk cId="645682968" sldId="271"/>
            <ac:picMk id="25" creationId="{F8E2CDD5-C1BA-41C3-B370-AD21CB0CC50F}"/>
          </ac:picMkLst>
        </pc:picChg>
      </pc:sldChg>
      <pc:sldChg chg="delSp mod modTransition delAnim">
        <pc:chgData name="Helen Drakard" userId="f6216741-5db2-41be-ac87-b11c60100d82" providerId="ADAL" clId="{14E793E3-591D-4838-9778-D56A2CA108F3}" dt="2021-05-25T13:54:53.958" v="7"/>
        <pc:sldMkLst>
          <pc:docMk/>
          <pc:sldMk cId="513886549" sldId="272"/>
        </pc:sldMkLst>
        <pc:picChg chg="del">
          <ac:chgData name="Helen Drakard" userId="f6216741-5db2-41be-ac87-b11c60100d82" providerId="ADAL" clId="{14E793E3-591D-4838-9778-D56A2CA108F3}" dt="2021-05-25T13:53:26.452" v="3" actId="478"/>
          <ac:picMkLst>
            <pc:docMk/>
            <pc:sldMk cId="513886549" sldId="272"/>
            <ac:picMk id="6" creationId="{698C2128-8CFB-4657-A468-06363520F4D0}"/>
          </ac:picMkLst>
        </pc:picChg>
      </pc:sldChg>
      <pc:sldChg chg="delSp modSp mod modTransition delAnim">
        <pc:chgData name="Helen Drakard" userId="f6216741-5db2-41be-ac87-b11c60100d82" providerId="ADAL" clId="{14E793E3-591D-4838-9778-D56A2CA108F3}" dt="2021-05-25T14:28:19.457" v="73" actId="20577"/>
        <pc:sldMkLst>
          <pc:docMk/>
          <pc:sldMk cId="842358052" sldId="273"/>
        </pc:sldMkLst>
        <pc:spChg chg="mod">
          <ac:chgData name="Helen Drakard" userId="f6216741-5db2-41be-ac87-b11c60100d82" providerId="ADAL" clId="{14E793E3-591D-4838-9778-D56A2CA108F3}" dt="2021-05-25T14:28:19.457" v="73" actId="20577"/>
          <ac:spMkLst>
            <pc:docMk/>
            <pc:sldMk cId="842358052" sldId="273"/>
            <ac:spMk id="2" creationId="{00000000-0000-0000-0000-000000000000}"/>
          </ac:spMkLst>
        </pc:spChg>
        <pc:picChg chg="del">
          <ac:chgData name="Helen Drakard" userId="f6216741-5db2-41be-ac87-b11c60100d82" providerId="ADAL" clId="{14E793E3-591D-4838-9778-D56A2CA108F3}" dt="2021-05-25T13:53:24.658" v="2" actId="478"/>
          <ac:picMkLst>
            <pc:docMk/>
            <pc:sldMk cId="842358052" sldId="273"/>
            <ac:picMk id="8" creationId="{39E3181B-91CC-4371-B94F-21AEBE6C3A9B}"/>
          </ac:picMkLst>
        </pc:picChg>
      </pc:sldChg>
      <pc:sldChg chg="delSp mod modTransition delAnim">
        <pc:chgData name="Helen Drakard" userId="f6216741-5db2-41be-ac87-b11c60100d82" providerId="ADAL" clId="{14E793E3-591D-4838-9778-D56A2CA108F3}" dt="2021-05-25T13:54:53.958" v="7"/>
        <pc:sldMkLst>
          <pc:docMk/>
          <pc:sldMk cId="1515018234" sldId="282"/>
        </pc:sldMkLst>
        <pc:picChg chg="del">
          <ac:chgData name="Helen Drakard" userId="f6216741-5db2-41be-ac87-b11c60100d82" providerId="ADAL" clId="{14E793E3-591D-4838-9778-D56A2CA108F3}" dt="2021-05-25T13:53:22.505" v="1" actId="478"/>
          <ac:picMkLst>
            <pc:docMk/>
            <pc:sldMk cId="1515018234" sldId="282"/>
            <ac:picMk id="7" creationId="{078768DB-CF84-4C91-B99A-6DF76CD22B38}"/>
          </ac:picMkLst>
        </pc:picChg>
      </pc:sldChg>
      <pc:sldChg chg="delSp mod modTransition delAnim">
        <pc:chgData name="Helen Drakard" userId="f6216741-5db2-41be-ac87-b11c60100d82" providerId="ADAL" clId="{14E793E3-591D-4838-9778-D56A2CA108F3}" dt="2021-05-25T13:54:53.958" v="7"/>
        <pc:sldMkLst>
          <pc:docMk/>
          <pc:sldMk cId="3826138861" sldId="284"/>
        </pc:sldMkLst>
        <pc:picChg chg="del">
          <ac:chgData name="Helen Drakard" userId="f6216741-5db2-41be-ac87-b11c60100d82" providerId="ADAL" clId="{14E793E3-591D-4838-9778-D56A2CA108F3}" dt="2021-05-25T13:53:31.827" v="5" actId="478"/>
          <ac:picMkLst>
            <pc:docMk/>
            <pc:sldMk cId="3826138861" sldId="284"/>
            <ac:picMk id="7" creationId="{2CBD1BED-6CD3-4E66-B583-2AA83D11EA73}"/>
          </ac:picMkLst>
        </pc:picChg>
      </pc:sldChg>
      <pc:sldChg chg="delSp mod modTransition delAnim">
        <pc:chgData name="Helen Drakard" userId="f6216741-5db2-41be-ac87-b11c60100d82" providerId="ADAL" clId="{14E793E3-591D-4838-9778-D56A2CA108F3}" dt="2021-05-25T13:54:53.958" v="7"/>
        <pc:sldMkLst>
          <pc:docMk/>
          <pc:sldMk cId="1770526548" sldId="285"/>
        </pc:sldMkLst>
        <pc:picChg chg="del">
          <ac:chgData name="Helen Drakard" userId="f6216741-5db2-41be-ac87-b11c60100d82" providerId="ADAL" clId="{14E793E3-591D-4838-9778-D56A2CA108F3}" dt="2021-05-25T13:53:20.539" v="0" actId="478"/>
          <ac:picMkLst>
            <pc:docMk/>
            <pc:sldMk cId="1770526548" sldId="285"/>
            <ac:picMk id="22" creationId="{2CB57F41-1451-41CF-8155-FE568203195B}"/>
          </ac:picMkLst>
        </pc:picChg>
      </pc:sldChg>
      <pc:sldChg chg="delSp mod modTransition delAnim">
        <pc:chgData name="Helen Drakard" userId="f6216741-5db2-41be-ac87-b11c60100d82" providerId="ADAL" clId="{14E793E3-591D-4838-9778-D56A2CA108F3}" dt="2021-05-25T13:54:53.958" v="7"/>
        <pc:sldMkLst>
          <pc:docMk/>
          <pc:sldMk cId="254610596" sldId="286"/>
        </pc:sldMkLst>
        <pc:picChg chg="del">
          <ac:chgData name="Helen Drakard" userId="f6216741-5db2-41be-ac87-b11c60100d82" providerId="ADAL" clId="{14E793E3-591D-4838-9778-D56A2CA108F3}" dt="2021-05-25T13:53:34.325" v="6" actId="478"/>
          <ac:picMkLst>
            <pc:docMk/>
            <pc:sldMk cId="254610596" sldId="286"/>
            <ac:picMk id="4" creationId="{2EFF335A-5B29-4C00-B7DB-557BD93874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BB74C-C250-A34F-B47E-4058B9166571}"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F9EE2-35C5-594E-AB90-6DEE7AC37A25}" type="slidenum">
              <a:rPr lang="en-US" smtClean="0"/>
              <a:t>‹#›</a:t>
            </a:fld>
            <a:endParaRPr lang="en-US"/>
          </a:p>
        </p:txBody>
      </p:sp>
    </p:spTree>
    <p:extLst>
      <p:ext uri="{BB962C8B-B14F-4D97-AF65-F5344CB8AC3E}">
        <p14:creationId xmlns:p14="http://schemas.microsoft.com/office/powerpoint/2010/main" val="32260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59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C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title</a:t>
            </a:r>
            <a:br>
              <a:rPr lang="en-US"/>
            </a:br>
            <a:r>
              <a:rPr lang="en-US"/>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pic>
        <p:nvPicPr>
          <p:cNvPr id="2" name="Picture 1"/>
          <p:cNvPicPr>
            <a:picLocks noChangeAspect="1"/>
          </p:cNvPicPr>
          <p:nvPr userDrawn="1"/>
        </p:nvPicPr>
        <p:blipFill>
          <a:blip r:embed="rId2"/>
          <a:stretch>
            <a:fillRect/>
          </a:stretch>
        </p:blipFill>
        <p:spPr>
          <a:xfrm>
            <a:off x="-3810" y="0"/>
            <a:ext cx="3404432" cy="3436249"/>
          </a:xfrm>
          <a:prstGeom prst="rect">
            <a:avLst/>
          </a:prstGeom>
        </p:spPr>
      </p:pic>
      <p:pic>
        <p:nvPicPr>
          <p:cNvPr id="4" name="Picture 3"/>
          <p:cNvPicPr>
            <a:picLocks noChangeAspect="1"/>
          </p:cNvPicPr>
          <p:nvPr userDrawn="1"/>
        </p:nvPicPr>
        <p:blipFill>
          <a:blip r:embed="rId3"/>
          <a:stretch>
            <a:fillRect/>
          </a:stretch>
        </p:blipFill>
        <p:spPr>
          <a:xfrm>
            <a:off x="4290060" y="2271384"/>
            <a:ext cx="3608070" cy="11517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C Title Imag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a:t>
            </a:r>
            <a:br>
              <a:rPr lang="en-US"/>
            </a:br>
            <a:r>
              <a:rPr lang="en-US"/>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pic>
        <p:nvPicPr>
          <p:cNvPr id="10" name="Picture 9"/>
          <p:cNvPicPr>
            <a:picLocks noChangeAspect="1"/>
          </p:cNvPicPr>
          <p:nvPr userDrawn="1"/>
        </p:nvPicPr>
        <p:blipFill>
          <a:blip r:embed="rId4"/>
          <a:stretch>
            <a:fillRect/>
          </a:stretch>
        </p:blipFill>
        <p:spPr>
          <a:xfrm>
            <a:off x="6622472" y="1701018"/>
            <a:ext cx="3536391" cy="11289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C SUB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pic>
        <p:nvPicPr>
          <p:cNvPr id="8" name="Picture 7"/>
          <p:cNvPicPr>
            <a:picLocks noChangeAspect="1"/>
          </p:cNvPicPr>
          <p:nvPr userDrawn="1"/>
        </p:nvPicPr>
        <p:blipFill>
          <a:blip r:embed="rId3"/>
          <a:stretch>
            <a:fillRect/>
          </a:stretch>
        </p:blipFill>
        <p:spPr>
          <a:xfrm>
            <a:off x="-3810" y="0"/>
            <a:ext cx="3404432" cy="34362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C Purp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C Purple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C Purple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a:solidFill>
                  <a:schemeClr val="tx1"/>
                </a:solidFill>
                <a:effectLst/>
                <a:latin typeface="Arial" charset="0"/>
                <a:ea typeface="Arial" charset="0"/>
                <a:cs typeface="Arial" charset="0"/>
              </a:rPr>
              <a:t>Email:</a:t>
            </a:r>
          </a:p>
          <a:p>
            <a:pPr>
              <a:lnSpc>
                <a:spcPct val="100000"/>
              </a:lnSpc>
            </a:pPr>
            <a:r>
              <a:rPr lang="en-US" sz="2000" b="1" kern="1200" err="1">
                <a:solidFill>
                  <a:schemeClr val="accent3"/>
                </a:solidFill>
                <a:effectLst/>
                <a:latin typeface="Arial" charset="0"/>
                <a:ea typeface="Arial" charset="0"/>
                <a:cs typeface="Arial" charset="0"/>
              </a:rPr>
              <a:t>info@librariesconnected.org.uk</a:t>
            </a:r>
            <a:br>
              <a:rPr lang="en-US" sz="2000" kern="1200">
                <a:solidFill>
                  <a:schemeClr val="tx1"/>
                </a:solidFill>
                <a:effectLst/>
                <a:latin typeface="Arial" charset="0"/>
                <a:ea typeface="Arial" charset="0"/>
                <a:cs typeface="Arial" charset="0"/>
              </a:rPr>
            </a:br>
            <a:endParaRPr lang="en-US" sz="2000"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Twitter:</a:t>
            </a:r>
          </a:p>
          <a:p>
            <a:pPr>
              <a:lnSpc>
                <a:spcPct val="100000"/>
              </a:lnSpc>
            </a:pPr>
            <a:r>
              <a:rPr lang="en-US" sz="2000" b="1" kern="1200">
                <a:solidFill>
                  <a:schemeClr val="accent3"/>
                </a:solidFill>
                <a:effectLst/>
                <a:latin typeface="Arial" charset="0"/>
                <a:ea typeface="Arial" charset="0"/>
                <a:cs typeface="Arial" charset="0"/>
              </a:rPr>
              <a:t>@</a:t>
            </a:r>
            <a:r>
              <a:rPr lang="en-US" sz="2000" b="1" kern="1200" err="1">
                <a:solidFill>
                  <a:schemeClr val="accent3"/>
                </a:solidFill>
                <a:effectLst/>
                <a:latin typeface="Arial" charset="0"/>
                <a:ea typeface="Arial" charset="0"/>
                <a:cs typeface="Arial" charset="0"/>
              </a:rPr>
              <a:t>librariesconnected</a:t>
            </a:r>
            <a:br>
              <a:rPr lang="en-US" sz="2000" b="1" kern="1200">
                <a:solidFill>
                  <a:schemeClr val="tx1"/>
                </a:solidFill>
                <a:effectLst/>
                <a:latin typeface="Arial" charset="0"/>
                <a:ea typeface="Arial" charset="0"/>
                <a:cs typeface="Arial" charset="0"/>
              </a:rPr>
            </a:br>
            <a:endParaRPr lang="en-US" sz="2000" b="1"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Website:</a:t>
            </a:r>
          </a:p>
          <a:p>
            <a:pPr>
              <a:lnSpc>
                <a:spcPct val="100000"/>
              </a:lnSpc>
            </a:pPr>
            <a:r>
              <a:rPr lang="en-US" sz="2000" b="1" kern="1200">
                <a:solidFill>
                  <a:schemeClr val="accent3"/>
                </a:solidFill>
                <a:effectLst/>
                <a:latin typeface="Arial" charset="0"/>
                <a:ea typeface="Arial" charset="0"/>
                <a:cs typeface="Arial" charset="0"/>
              </a:rPr>
              <a:t>librariesconnected.org.uk</a:t>
            </a:r>
          </a:p>
          <a:p>
            <a:endParaRPr lang="en-US" sz="2000">
              <a:latin typeface="Arial"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C Purple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566928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noAutofit/>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C Purple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C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title</a:t>
            </a:r>
            <a:br>
              <a:rPr lang="en-US"/>
            </a:br>
            <a:r>
              <a:rPr lang="en-US"/>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pic>
        <p:nvPicPr>
          <p:cNvPr id="2" name="Picture 1"/>
          <p:cNvPicPr>
            <a:picLocks noChangeAspect="1"/>
          </p:cNvPicPr>
          <p:nvPr userDrawn="1"/>
        </p:nvPicPr>
        <p:blipFill>
          <a:blip r:embed="rId2"/>
          <a:stretch>
            <a:fillRect/>
          </a:stretch>
        </p:blipFill>
        <p:spPr>
          <a:xfrm>
            <a:off x="0" y="0"/>
            <a:ext cx="3383280" cy="3414899"/>
          </a:xfrm>
          <a:prstGeom prst="rect">
            <a:avLst/>
          </a:prstGeom>
        </p:spPr>
      </p:pic>
      <p:pic>
        <p:nvPicPr>
          <p:cNvPr id="4" name="Picture 3"/>
          <p:cNvPicPr>
            <a:picLocks noChangeAspect="1"/>
          </p:cNvPicPr>
          <p:nvPr userDrawn="1"/>
        </p:nvPicPr>
        <p:blipFill>
          <a:blip r:embed="rId3"/>
          <a:stretch>
            <a:fillRect/>
          </a:stretch>
        </p:blipFill>
        <p:spPr>
          <a:xfrm>
            <a:off x="4290060" y="2271250"/>
            <a:ext cx="3608069" cy="115178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C Title Imag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a:t>
            </a:r>
            <a:br>
              <a:rPr lang="en-US"/>
            </a:br>
            <a:r>
              <a:rPr lang="en-US"/>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pic>
        <p:nvPicPr>
          <p:cNvPr id="12" name="Picture 11"/>
          <p:cNvPicPr>
            <a:picLocks noChangeAspect="1"/>
          </p:cNvPicPr>
          <p:nvPr userDrawn="1"/>
        </p:nvPicPr>
        <p:blipFill>
          <a:blip r:embed="rId4"/>
          <a:stretch>
            <a:fillRect/>
          </a:stretch>
        </p:blipFill>
        <p:spPr>
          <a:xfrm>
            <a:off x="6622472" y="1701018"/>
            <a:ext cx="3536391" cy="11289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C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pic>
        <p:nvPicPr>
          <p:cNvPr id="5" name="Picture 4"/>
          <p:cNvPicPr>
            <a:picLocks noChangeAspect="1"/>
          </p:cNvPicPr>
          <p:nvPr userDrawn="1"/>
        </p:nvPicPr>
        <p:blipFill>
          <a:blip r:embed="rId3"/>
          <a:stretch>
            <a:fillRect/>
          </a:stretch>
        </p:blipFill>
        <p:spPr>
          <a:xfrm>
            <a:off x="4290060" y="2271384"/>
            <a:ext cx="3608070" cy="1151782"/>
          </a:xfrm>
          <a:prstGeom prst="rect">
            <a:avLst/>
          </a:prstGeom>
        </p:spPr>
      </p:pic>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title</a:t>
            </a:r>
            <a:br>
              <a:rPr lang="en-US"/>
            </a:br>
            <a:r>
              <a:rPr lang="en-US"/>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spTree>
    <p:extLst>
      <p:ext uri="{BB962C8B-B14F-4D97-AF65-F5344CB8AC3E}">
        <p14:creationId xmlns:p14="http://schemas.microsoft.com/office/powerpoint/2010/main" val="101617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C SUB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pic>
        <p:nvPicPr>
          <p:cNvPr id="7" name="Picture 6"/>
          <p:cNvPicPr>
            <a:picLocks noChangeAspect="1"/>
          </p:cNvPicPr>
          <p:nvPr userDrawn="1"/>
        </p:nvPicPr>
        <p:blipFill>
          <a:blip r:embed="rId3"/>
          <a:stretch>
            <a:fillRect/>
          </a:stretch>
        </p:blipFill>
        <p:spPr>
          <a:xfrm>
            <a:off x="0" y="0"/>
            <a:ext cx="3383280" cy="341489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C RE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C Red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C Red 3 ">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a:solidFill>
                  <a:schemeClr val="tx1"/>
                </a:solidFill>
                <a:effectLst/>
                <a:latin typeface="Arial" charset="0"/>
                <a:ea typeface="Arial" charset="0"/>
                <a:cs typeface="Arial" charset="0"/>
              </a:rPr>
              <a:t>Email:</a:t>
            </a:r>
          </a:p>
          <a:p>
            <a:pPr>
              <a:lnSpc>
                <a:spcPct val="100000"/>
              </a:lnSpc>
            </a:pPr>
            <a:r>
              <a:rPr lang="en-US" sz="2000" b="1" kern="1200" err="1">
                <a:solidFill>
                  <a:schemeClr val="accent5"/>
                </a:solidFill>
                <a:effectLst/>
                <a:latin typeface="Arial" charset="0"/>
                <a:ea typeface="Arial" charset="0"/>
                <a:cs typeface="Arial" charset="0"/>
              </a:rPr>
              <a:t>info@librariesconnected.org.uk</a:t>
            </a:r>
            <a:br>
              <a:rPr lang="en-US" sz="2000" kern="1200">
                <a:solidFill>
                  <a:schemeClr val="tx1"/>
                </a:solidFill>
                <a:effectLst/>
                <a:latin typeface="Arial" charset="0"/>
                <a:ea typeface="Arial" charset="0"/>
                <a:cs typeface="Arial" charset="0"/>
              </a:rPr>
            </a:br>
            <a:endParaRPr lang="en-US" sz="2000"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Twitter:</a:t>
            </a:r>
          </a:p>
          <a:p>
            <a:pPr>
              <a:lnSpc>
                <a:spcPct val="100000"/>
              </a:lnSpc>
            </a:pPr>
            <a:r>
              <a:rPr lang="en-US" sz="2000" b="1" kern="1200">
                <a:solidFill>
                  <a:schemeClr val="accent5"/>
                </a:solidFill>
                <a:effectLst/>
                <a:latin typeface="Arial" charset="0"/>
                <a:ea typeface="Arial" charset="0"/>
                <a:cs typeface="Arial" charset="0"/>
              </a:rPr>
              <a:t>@</a:t>
            </a:r>
            <a:r>
              <a:rPr lang="en-US" sz="2000" b="1" kern="1200" err="1">
                <a:solidFill>
                  <a:schemeClr val="accent5"/>
                </a:solidFill>
                <a:effectLst/>
                <a:latin typeface="Arial" charset="0"/>
                <a:ea typeface="Arial" charset="0"/>
                <a:cs typeface="Arial" charset="0"/>
              </a:rPr>
              <a:t>librariesconnected</a:t>
            </a:r>
            <a:br>
              <a:rPr lang="en-US" sz="2000" b="1" kern="1200">
                <a:solidFill>
                  <a:schemeClr val="tx1"/>
                </a:solidFill>
                <a:effectLst/>
                <a:latin typeface="Arial" charset="0"/>
                <a:ea typeface="Arial" charset="0"/>
                <a:cs typeface="Arial" charset="0"/>
              </a:rPr>
            </a:br>
            <a:endParaRPr lang="en-US" sz="2000" b="1"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Website:</a:t>
            </a:r>
          </a:p>
          <a:p>
            <a:pPr>
              <a:lnSpc>
                <a:spcPct val="100000"/>
              </a:lnSpc>
            </a:pPr>
            <a:r>
              <a:rPr lang="en-US" sz="2000" b="1" kern="1200">
                <a:solidFill>
                  <a:schemeClr val="accent5"/>
                </a:solidFill>
                <a:effectLst/>
                <a:latin typeface="Arial" charset="0"/>
                <a:ea typeface="Arial" charset="0"/>
                <a:cs typeface="Arial" charset="0"/>
              </a:rPr>
              <a:t>librariesconnected.org.uk</a:t>
            </a:r>
          </a:p>
          <a:p>
            <a:endParaRPr lang="en-US" sz="2000">
              <a:latin typeface="Arial"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628650" y="4701413"/>
            <a:ext cx="2761903" cy="88166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C Red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5669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C Red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C Title Imag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6622471" y="1701018"/>
            <a:ext cx="3536391" cy="1128900"/>
          </a:xfrm>
          <a:prstGeom prst="rect">
            <a:avLst/>
          </a:prstGeom>
        </p:spPr>
      </p:pic>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a:t>
            </a:r>
            <a:br>
              <a:rPr lang="en-US"/>
            </a:br>
            <a:r>
              <a:rPr lang="en-US"/>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4"/>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C SUB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C Gree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C Green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C Green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
        <p:nvSpPr>
          <p:cNvPr id="3" name="TextBox 2"/>
          <p:cNvSpPr txBox="1"/>
          <p:nvPr userDrawn="1"/>
        </p:nvSpPr>
        <p:spPr>
          <a:xfrm>
            <a:off x="628650" y="637309"/>
            <a:ext cx="11036877" cy="2554545"/>
          </a:xfrm>
          <a:prstGeom prst="rect">
            <a:avLst/>
          </a:prstGeom>
          <a:noFill/>
        </p:spPr>
        <p:txBody>
          <a:bodyPr wrap="square" rtlCol="0">
            <a:spAutoFit/>
          </a:bodyPr>
          <a:lstStyle/>
          <a:p>
            <a:pPr>
              <a:lnSpc>
                <a:spcPct val="100000"/>
              </a:lnSpc>
            </a:pPr>
            <a:r>
              <a:rPr lang="en-US" sz="2000" kern="1200">
                <a:solidFill>
                  <a:schemeClr val="tx1"/>
                </a:solidFill>
                <a:effectLst/>
                <a:latin typeface="Arial" charset="0"/>
                <a:ea typeface="Arial" charset="0"/>
                <a:cs typeface="Arial" charset="0"/>
              </a:rPr>
              <a:t>Email:</a:t>
            </a:r>
          </a:p>
          <a:p>
            <a:pPr>
              <a:lnSpc>
                <a:spcPct val="100000"/>
              </a:lnSpc>
            </a:pPr>
            <a:r>
              <a:rPr lang="en-US" sz="2000" b="1" kern="1200" err="1">
                <a:solidFill>
                  <a:schemeClr val="accent1"/>
                </a:solidFill>
                <a:effectLst/>
                <a:latin typeface="Arial" charset="0"/>
                <a:ea typeface="Arial" charset="0"/>
                <a:cs typeface="Arial" charset="0"/>
              </a:rPr>
              <a:t>info@librariesconnected.org.uk</a:t>
            </a:r>
            <a:br>
              <a:rPr lang="en-US" sz="2000" kern="1200">
                <a:solidFill>
                  <a:schemeClr val="tx1"/>
                </a:solidFill>
                <a:effectLst/>
                <a:latin typeface="Arial" charset="0"/>
                <a:ea typeface="Arial" charset="0"/>
                <a:cs typeface="Arial" charset="0"/>
              </a:rPr>
            </a:br>
            <a:endParaRPr lang="en-US" sz="2000"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Twitter:</a:t>
            </a:r>
          </a:p>
          <a:p>
            <a:pPr>
              <a:lnSpc>
                <a:spcPct val="100000"/>
              </a:lnSpc>
            </a:pPr>
            <a:r>
              <a:rPr lang="en-US" sz="2000" b="1" kern="1200">
                <a:solidFill>
                  <a:schemeClr val="accent1"/>
                </a:solidFill>
                <a:effectLst/>
                <a:latin typeface="Arial" charset="0"/>
                <a:ea typeface="Arial" charset="0"/>
                <a:cs typeface="Arial" charset="0"/>
              </a:rPr>
              <a:t>@</a:t>
            </a:r>
            <a:r>
              <a:rPr lang="en-US" sz="2000" b="1" kern="1200" err="1">
                <a:solidFill>
                  <a:schemeClr val="accent1"/>
                </a:solidFill>
                <a:effectLst/>
                <a:latin typeface="Arial" charset="0"/>
                <a:ea typeface="Arial" charset="0"/>
                <a:cs typeface="Arial" charset="0"/>
              </a:rPr>
              <a:t>libsconnected</a:t>
            </a:r>
            <a:br>
              <a:rPr lang="en-US" sz="2000" b="1" kern="1200">
                <a:solidFill>
                  <a:schemeClr val="tx1"/>
                </a:solidFill>
                <a:effectLst/>
                <a:latin typeface="Arial" charset="0"/>
                <a:ea typeface="Arial" charset="0"/>
                <a:cs typeface="Arial" charset="0"/>
              </a:rPr>
            </a:br>
            <a:endParaRPr lang="en-US" sz="2000" b="1" kern="1200">
              <a:solidFill>
                <a:schemeClr val="tx1"/>
              </a:solidFill>
              <a:effectLst/>
              <a:latin typeface="Arial" charset="0"/>
              <a:ea typeface="Arial" charset="0"/>
              <a:cs typeface="Arial" charset="0"/>
            </a:endParaRPr>
          </a:p>
          <a:p>
            <a:pPr>
              <a:lnSpc>
                <a:spcPct val="100000"/>
              </a:lnSpc>
            </a:pPr>
            <a:r>
              <a:rPr lang="en-US" sz="2000" kern="1200">
                <a:solidFill>
                  <a:schemeClr val="tx1"/>
                </a:solidFill>
                <a:effectLst/>
                <a:latin typeface="Arial" charset="0"/>
                <a:ea typeface="Arial" charset="0"/>
                <a:cs typeface="Arial" charset="0"/>
              </a:rPr>
              <a:t>Website:</a:t>
            </a:r>
          </a:p>
          <a:p>
            <a:pPr>
              <a:lnSpc>
                <a:spcPct val="100000"/>
              </a:lnSpc>
            </a:pPr>
            <a:r>
              <a:rPr lang="en-US" sz="2000" b="1" kern="1200">
                <a:solidFill>
                  <a:schemeClr val="accent1"/>
                </a:solidFill>
                <a:effectLst/>
                <a:latin typeface="Arial" charset="0"/>
                <a:ea typeface="Arial" charset="0"/>
                <a:cs typeface="Arial" charset="0"/>
              </a:rPr>
              <a:t>librariesconnected.org.uk</a:t>
            </a:r>
            <a:endParaRPr lang="en-US" sz="2000">
              <a:latin typeface="Arial" charset="0"/>
              <a:ea typeface="Arial" charset="0"/>
              <a:cs typeface="Arial" charset="0"/>
            </a:endParaRPr>
          </a:p>
        </p:txBody>
      </p:sp>
      <p:pic>
        <p:nvPicPr>
          <p:cNvPr id="8" name="Picture 7"/>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 Green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a:t>Title</a:t>
            </a:r>
          </a:p>
        </p:txBody>
      </p:sp>
      <p:cxnSp>
        <p:nvCxnSpPr>
          <p:cNvPr id="7" name="Straight Connector 6"/>
          <p:cNvCxnSpPr/>
          <p:nvPr userDrawn="1"/>
        </p:nvCxnSpPr>
        <p:spPr>
          <a:xfrm>
            <a:off x="708660" y="6147101"/>
            <a:ext cx="56692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lgn="l">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Type your text here </a:t>
            </a:r>
            <a:r>
              <a:rPr lang="mr-IN"/>
              <a:t>…</a:t>
            </a:r>
            <a:endParaRPr lang="en-US"/>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C Green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a:t>LC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609600" y="5487035"/>
            <a:ext cx="922020" cy="365125"/>
          </a:xfrm>
          <a:prstGeom prst="rect">
            <a:avLst/>
          </a:prstGeom>
        </p:spPr>
        <p:txBody>
          <a:bodyPr vert="horz" lIns="91440" tIns="45720" rIns="91440" bIns="45720" rtlCol="0" anchor="ctr"/>
          <a:lstStyle>
            <a:lvl1pPr algn="l">
              <a:defRPr sz="1400" b="0">
                <a:solidFill>
                  <a:schemeClr val="tx2"/>
                </a:solidFill>
                <a:latin typeface="Arial" charset="0"/>
                <a:ea typeface="Arial" charset="0"/>
                <a:cs typeface="Arial" charset="0"/>
              </a:defRPr>
            </a:lvl1pPr>
          </a:lstStyle>
          <a:p>
            <a:fld id="{F38C88F6-D2D5-5F43-AC18-DF63AA107B98}" type="slidenum">
              <a:rPr lang="en-US" smtClean="0"/>
              <a:pPr/>
              <a:t>‹#›</a:t>
            </a:fld>
            <a:endParaRPr lang="en-US"/>
          </a:p>
        </p:txBody>
      </p:sp>
    </p:spTree>
    <p:extLst>
      <p:ext uri="{BB962C8B-B14F-4D97-AF65-F5344CB8AC3E}">
        <p14:creationId xmlns:p14="http://schemas.microsoft.com/office/powerpoint/2010/main" val="658732317"/>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722" r:id="rId3"/>
    <p:sldLayoutId id="2147483707" r:id="rId4"/>
    <p:sldLayoutId id="2147483705" r:id="rId5"/>
    <p:sldLayoutId id="2147483702" r:id="rId6"/>
    <p:sldLayoutId id="2147483719" r:id="rId7"/>
    <p:sldLayoutId id="2147483703" r:id="rId8"/>
    <p:sldLayoutId id="2147483704" r:id="rId9"/>
    <p:sldLayoutId id="2147483713" r:id="rId10"/>
    <p:sldLayoutId id="2147483723" r:id="rId11"/>
    <p:sldLayoutId id="2147483714" r:id="rId12"/>
    <p:sldLayoutId id="2147483715" r:id="rId13"/>
    <p:sldLayoutId id="2147483716" r:id="rId14"/>
    <p:sldLayoutId id="2147483720" r:id="rId15"/>
    <p:sldLayoutId id="2147483717" r:id="rId16"/>
    <p:sldLayoutId id="2147483718" r:id="rId17"/>
    <p:sldLayoutId id="2147483706" r:id="rId18"/>
    <p:sldLayoutId id="2147483724" r:id="rId19"/>
    <p:sldLayoutId id="2147483708" r:id="rId20"/>
    <p:sldLayoutId id="2147483709" r:id="rId21"/>
    <p:sldLayoutId id="2147483710" r:id="rId22"/>
    <p:sldLayoutId id="2147483721"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orms.office.com/r/H802aLpqG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info@librariesconnected.org.uk" TargetMode="External"/><Relationship Id="rId2" Type="http://schemas.openxmlformats.org/officeDocument/2006/relationships/hyperlink" Target="http://www.librariesconnected.org.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indoor, book, shelf&#10;&#10;Description automatically generated">
            <a:extLst>
              <a:ext uri="{FF2B5EF4-FFF2-40B4-BE49-F238E27FC236}">
                <a16:creationId xmlns:a16="http://schemas.microsoft.com/office/drawing/2014/main" id="{8AA2DC3A-E9EE-411C-A8C8-B635F139C16F}"/>
              </a:ext>
            </a:extLst>
          </p:cNvPr>
          <p:cNvPicPr>
            <a:picLocks noGrp="1" noChangeAspect="1"/>
          </p:cNvPicPr>
          <p:nvPr>
            <p:ph type="pic" sz="quarter" idx="12"/>
          </p:nvPr>
        </p:nvPicPr>
        <p:blipFill>
          <a:blip r:embed="rId2"/>
          <a:srcRect t="12294" b="12294"/>
          <a:stretch>
            <a:fillRect/>
          </a:stretch>
        </p:blipFill>
        <p:spPr>
          <a:xfrm>
            <a:off x="0" y="472"/>
            <a:ext cx="6082145" cy="6858000"/>
          </a:xfrm>
        </p:spPr>
      </p:pic>
      <p:sp>
        <p:nvSpPr>
          <p:cNvPr id="2" name="Title 1"/>
          <p:cNvSpPr>
            <a:spLocks noGrp="1"/>
          </p:cNvSpPr>
          <p:nvPr>
            <p:ph type="title"/>
          </p:nvPr>
        </p:nvSpPr>
        <p:spPr/>
        <p:txBody>
          <a:bodyPr/>
          <a:lstStyle/>
          <a:p>
            <a:r>
              <a:rPr lang="en-US" dirty="0">
                <a:latin typeface="TT Norms" panose="02000803040000020004" pitchFamily="50" charset="0"/>
              </a:rPr>
              <a:t>Libraries Connected</a:t>
            </a:r>
            <a:br>
              <a:rPr lang="en-US" dirty="0">
                <a:latin typeface="TT Norms" panose="02000803040000020004" pitchFamily="50" charset="0"/>
              </a:rPr>
            </a:br>
            <a:r>
              <a:rPr lang="en-US" dirty="0">
                <a:latin typeface="TT Norms" panose="02000803040000020004" pitchFamily="50" charset="0"/>
              </a:rPr>
              <a:t>Awards 2021</a:t>
            </a:r>
          </a:p>
        </p:txBody>
      </p:sp>
      <p:pic>
        <p:nvPicPr>
          <p:cNvPr id="4" name="Picture 3">
            <a:extLst>
              <a:ext uri="{FF2B5EF4-FFF2-40B4-BE49-F238E27FC236}">
                <a16:creationId xmlns:a16="http://schemas.microsoft.com/office/drawing/2014/main" id="{CDB26CB0-100E-4794-8411-921C9186817B}"/>
              </a:ext>
            </a:extLst>
          </p:cNvPr>
          <p:cNvPicPr>
            <a:picLocks noChangeAspect="1"/>
          </p:cNvPicPr>
          <p:nvPr/>
        </p:nvPicPr>
        <p:blipFill>
          <a:blip r:embed="rId3"/>
          <a:stretch>
            <a:fillRect/>
          </a:stretch>
        </p:blipFill>
        <p:spPr>
          <a:xfrm>
            <a:off x="16645156" y="9426228"/>
            <a:ext cx="1893600" cy="509960"/>
          </a:xfrm>
          <a:prstGeom prst="rect">
            <a:avLst/>
          </a:prstGeom>
        </p:spPr>
      </p:pic>
      <p:sp>
        <p:nvSpPr>
          <p:cNvPr id="5" name="Picture Placeholder 4"/>
          <p:cNvSpPr>
            <a:spLocks noGrp="1"/>
          </p:cNvSpPr>
          <p:nvPr>
            <p:ph type="pic" sz="quarter" idx="14"/>
          </p:nvPr>
        </p:nvSpPr>
        <p:spPr>
          <a:xfrm>
            <a:off x="17092" y="9018"/>
            <a:ext cx="3384000" cy="3384000"/>
          </a:xfrm>
        </p:spPr>
      </p:sp>
      <p:sp>
        <p:nvSpPr>
          <p:cNvPr id="6" name="Picture Placeholder 5"/>
          <p:cNvSpPr>
            <a:spLocks noGrp="1"/>
          </p:cNvSpPr>
          <p:nvPr>
            <p:ph type="pic" sz="quarter" idx="15"/>
          </p:nvPr>
        </p:nvSpPr>
        <p:spPr>
          <a:xfrm>
            <a:off x="3574206" y="4355564"/>
            <a:ext cx="2518557" cy="2520000"/>
          </a:xfrm>
        </p:spPr>
      </p:sp>
      <p:pic>
        <p:nvPicPr>
          <p:cNvPr id="1028" name="Picture 4">
            <a:extLst>
              <a:ext uri="{FF2B5EF4-FFF2-40B4-BE49-F238E27FC236}">
                <a16:creationId xmlns:a16="http://schemas.microsoft.com/office/drawing/2014/main" id="{B70F1DC0-1297-4F26-A9E8-2A1E360A7D87}"/>
              </a:ext>
            </a:extLst>
          </p:cNvPr>
          <p:cNvPicPr>
            <a:picLocks noChangeAspect="1" noChangeArrowheads="1"/>
          </p:cNvPicPr>
          <p:nvPr/>
        </p:nvPicPr>
        <p:blipFill>
          <a:blip r:embed="rId4"/>
          <a:srcRect/>
          <a:stretch/>
        </p:blipFill>
        <p:spPr bwMode="auto">
          <a:xfrm>
            <a:off x="9929812" y="5951727"/>
            <a:ext cx="1893600" cy="59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1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107" y="1416638"/>
            <a:ext cx="8913489" cy="4549156"/>
          </a:xfrm>
        </p:spPr>
        <p:txBody>
          <a:bodyPr/>
          <a:lstStyle/>
          <a:p>
            <a:r>
              <a:rPr lang="en-GB" sz="3200" b="0">
                <a:latin typeface="Avenir LT Std 55 Roman" panose="020B0703020203020204" pitchFamily="34" charset="0"/>
              </a:rPr>
              <a:t>Libraries Connected is launching the inaugural Libraries Connected Awards 2021 to celebrate the achievements of people working in libraries, acknowledging excellence and showcasing good practice. </a:t>
            </a:r>
            <a:br>
              <a:rPr lang="en-GB" sz="3200" b="0">
                <a:latin typeface="Avenir LT Std 55 Roman" panose="020B0703020203020204" pitchFamily="34" charset="0"/>
              </a:rPr>
            </a:br>
            <a:br>
              <a:rPr lang="en-GB" sz="3200" b="0">
                <a:latin typeface="Avenir LT Std 55 Roman" panose="020B0703020203020204" pitchFamily="34" charset="0"/>
              </a:rPr>
            </a:br>
            <a:r>
              <a:rPr lang="en-GB" sz="3200" b="0">
                <a:latin typeface="Avenir LT Std 55 Roman" panose="020B0703020203020204" pitchFamily="34" charset="0"/>
              </a:rPr>
              <a:t>The awards will also show those outside the sector the range of work library staff coordinate and deliver, impacting all parts of their communities. </a:t>
            </a:r>
            <a:endParaRPr lang="en-US" sz="3200" b="0">
              <a:latin typeface="Avenir LT Std 55 Roman" panose="020B0703020203020204" pitchFamily="34" charset="0"/>
            </a:endParaRP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84235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Avenir LT Std 55 Roman"/>
                <a:cs typeface="Arial"/>
              </a:rPr>
              <a:t>Award categories</a:t>
            </a:r>
            <a:endParaRPr lang="en-US">
              <a:latin typeface="Avenir LT Std 55 Roman" panose="020B0703020203020204" pitchFamily="34" charset="0"/>
            </a:endParaRPr>
          </a:p>
        </p:txBody>
      </p:sp>
      <p:sp>
        <p:nvSpPr>
          <p:cNvPr id="3" name="Text Placeholder 2"/>
          <p:cNvSpPr>
            <a:spLocks noGrp="1"/>
          </p:cNvSpPr>
          <p:nvPr>
            <p:ph type="body" sz="quarter" idx="10"/>
          </p:nvPr>
        </p:nvSpPr>
        <p:spPr>
          <a:xfrm>
            <a:off x="628650" y="1328105"/>
            <a:ext cx="3820205" cy="3135775"/>
          </a:xfrm>
        </p:spPr>
        <p:txBody>
          <a:bodyPr numCol="1"/>
          <a:lstStyle/>
          <a:p>
            <a:r>
              <a:rPr lang="en-GB" sz="2400" dirty="0">
                <a:latin typeface="Avenir LT Std 45 Book" panose="020B0502020203020204" pitchFamily="34" charset="0"/>
              </a:rPr>
              <a:t>The awards are linked to the Universal Library Offers and Promises, and will be judged by the leaders of these areas of work nationally.</a:t>
            </a:r>
          </a:p>
          <a:p>
            <a:r>
              <a:rPr lang="en-GB" sz="2400" dirty="0">
                <a:latin typeface="Avenir LT Std 45 Book" panose="020B0502020203020204" pitchFamily="34" charset="0"/>
              </a:rPr>
              <a:t>The awards will be made in six categories:</a:t>
            </a:r>
          </a:p>
        </p:txBody>
      </p:sp>
      <p:sp>
        <p:nvSpPr>
          <p:cNvPr id="4" name="Slide Number Placeholder 3"/>
          <p:cNvSpPr>
            <a:spLocks noGrp="1"/>
          </p:cNvSpPr>
          <p:nvPr>
            <p:ph type="sldNum" sz="quarter" idx="11"/>
          </p:nvPr>
        </p:nvSpPr>
        <p:spPr/>
        <p:txBody>
          <a:bodyPr/>
          <a:lstStyle/>
          <a:p>
            <a:fld id="{F38C88F6-D2D5-5F43-AC18-DF63AA107B98}" type="slidenum">
              <a:rPr lang="en-US" smtClean="0"/>
              <a:pPr/>
              <a:t>3</a:t>
            </a:fld>
            <a:endParaRPr lang="en-US"/>
          </a:p>
        </p:txBody>
      </p:sp>
      <p:sp>
        <p:nvSpPr>
          <p:cNvPr id="5" name="Picture Placeholder 4"/>
          <p:cNvSpPr>
            <a:spLocks noGrp="1"/>
          </p:cNvSpPr>
          <p:nvPr>
            <p:ph type="pic" sz="quarter" idx="14"/>
          </p:nvPr>
        </p:nvSpPr>
        <p:spPr/>
      </p:sp>
      <p:sp>
        <p:nvSpPr>
          <p:cNvPr id="7" name="AutoShape 2">
            <a:extLst>
              <a:ext uri="{FF2B5EF4-FFF2-40B4-BE49-F238E27FC236}">
                <a16:creationId xmlns:a16="http://schemas.microsoft.com/office/drawing/2014/main" id="{0FEC701D-3482-4517-BF3C-4B71FB86F40D}"/>
              </a:ext>
            </a:extLst>
          </p:cNvPr>
          <p:cNvSpPr>
            <a:spLocks noChangeArrowheads="1"/>
          </p:cNvSpPr>
          <p:nvPr/>
        </p:nvSpPr>
        <p:spPr bwMode="auto">
          <a:xfrm>
            <a:off x="5001457" y="1328105"/>
            <a:ext cx="5975479" cy="3765557"/>
          </a:xfrm>
          <a:prstGeom prst="roundRect">
            <a:avLst>
              <a:gd name="adj" fmla="val 16667"/>
            </a:avLst>
          </a:prstGeom>
          <a:solidFill>
            <a:schemeClr val="accent2"/>
          </a:solidFill>
          <a:ln>
            <a:noFill/>
          </a:ln>
          <a:effectLst>
            <a:outerShdw blurRad="50800" dist="38100" dir="13500000" algn="br" rotWithShape="0">
              <a:prstClr val="black">
                <a:alpha val="40000"/>
              </a:prstClr>
            </a:outerShdw>
          </a:effectLst>
        </p:spPr>
        <p:txBody>
          <a:bodyPr rot="0" vert="horz" wrap="square" lIns="91440" tIns="45720" rIns="91440" bIns="45720" anchor="t" anchorCtr="0" upright="1">
            <a:noAutofit/>
          </a:bodyPr>
          <a:lstStyle/>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Culture and Creativity</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Health and Wellbeing</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Information and Digital</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Reading</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Children Promise </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GB" sz="2400" b="1">
                <a:solidFill>
                  <a:srgbClr val="0D7D7D"/>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Visual and Print Impaired People’s Promise</a:t>
            </a:r>
            <a:endParaRPr lang="en-GB" sz="2400">
              <a:solidFill>
                <a:srgbClr val="0D7D7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88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DAE3-D618-4954-B010-9267D4D8398E}"/>
              </a:ext>
            </a:extLst>
          </p:cNvPr>
          <p:cNvSpPr>
            <a:spLocks noGrp="1"/>
          </p:cNvSpPr>
          <p:nvPr>
            <p:ph type="title"/>
          </p:nvPr>
        </p:nvSpPr>
        <p:spPr/>
        <p:txBody>
          <a:bodyPr/>
          <a:lstStyle/>
          <a:p>
            <a:r>
              <a:rPr lang="en-GB">
                <a:latin typeface="Avenir LT Std 55 Roman" panose="020B0703020203020204" pitchFamily="34" charset="0"/>
              </a:rPr>
              <a:t>Nominations</a:t>
            </a:r>
          </a:p>
        </p:txBody>
      </p:sp>
      <p:sp>
        <p:nvSpPr>
          <p:cNvPr id="3" name="Text Placeholder 2">
            <a:extLst>
              <a:ext uri="{FF2B5EF4-FFF2-40B4-BE49-F238E27FC236}">
                <a16:creationId xmlns:a16="http://schemas.microsoft.com/office/drawing/2014/main" id="{8CE22A90-E56F-49EB-BBED-888AD87EC435}"/>
              </a:ext>
            </a:extLst>
          </p:cNvPr>
          <p:cNvSpPr>
            <a:spLocks noGrp="1"/>
          </p:cNvSpPr>
          <p:nvPr>
            <p:ph type="body" sz="quarter" idx="10"/>
          </p:nvPr>
        </p:nvSpPr>
        <p:spPr>
          <a:xfrm>
            <a:off x="615175" y="1080124"/>
            <a:ext cx="4562186" cy="5078407"/>
          </a:xfrm>
        </p:spPr>
        <p:txBody>
          <a:bodyPr numCol="1"/>
          <a:lstStyle/>
          <a:p>
            <a:r>
              <a:rPr lang="en-GB" dirty="0">
                <a:latin typeface="Avenir LT Std 45 Book" panose="020B0502020203020204" pitchFamily="34" charset="0"/>
              </a:rPr>
              <a:t>Any individual or team below Head of Service level, working in public libraries can be nominated.</a:t>
            </a:r>
          </a:p>
          <a:p>
            <a:r>
              <a:rPr lang="en-GB" dirty="0">
                <a:latin typeface="Avenir LT Std 45 Book" panose="020B0502020203020204" pitchFamily="34" charset="0"/>
              </a:rPr>
              <a:t>Applications are welcomed from individuals, on their own behalf or on behalf of others, and from partner organisations. </a:t>
            </a:r>
          </a:p>
          <a:p>
            <a:r>
              <a:rPr lang="en-GB" dirty="0">
                <a:latin typeface="Avenir LT Std 45 Book" panose="020B0502020203020204" pitchFamily="34" charset="0"/>
              </a:rPr>
              <a:t>The most important part of the </a:t>
            </a:r>
            <a:r>
              <a:rPr lang="en-GB" dirty="0">
                <a:solidFill>
                  <a:schemeClr val="accent1"/>
                </a:solidFill>
                <a:latin typeface="Avenir LT Std 45 Book" panose="020B0502020203020204" pitchFamily="34" charset="0"/>
                <a:hlinkClick r:id="rId2">
                  <a:extLst>
                    <a:ext uri="{A12FA001-AC4F-418D-AE19-62706E023703}">
                      <ahyp:hlinkClr xmlns:ahyp="http://schemas.microsoft.com/office/drawing/2018/hyperlinkcolor" val="tx"/>
                    </a:ext>
                  </a:extLst>
                </a:hlinkClick>
              </a:rPr>
              <a:t>online nomination form</a:t>
            </a:r>
            <a:r>
              <a:rPr lang="en-GB" dirty="0">
                <a:latin typeface="Avenir LT Std 45 Book" panose="020B0502020203020204" pitchFamily="34" charset="0"/>
              </a:rPr>
              <a:t> is the written statement explaining why the nominee should be considered for an award, this should be no more than 500 words.</a:t>
            </a:r>
          </a:p>
          <a:p>
            <a:r>
              <a:rPr lang="en-GB" dirty="0">
                <a:latin typeface="Avenir LT Std 55 Roman" panose="020B0703020203020204" pitchFamily="34" charset="0"/>
              </a:rPr>
              <a:t>The deadline for nominations is 6pm on Friday 30 July.</a:t>
            </a:r>
          </a:p>
        </p:txBody>
      </p:sp>
      <p:sp>
        <p:nvSpPr>
          <p:cNvPr id="4" name="Slide Number Placeholder 3">
            <a:extLst>
              <a:ext uri="{FF2B5EF4-FFF2-40B4-BE49-F238E27FC236}">
                <a16:creationId xmlns:a16="http://schemas.microsoft.com/office/drawing/2014/main" id="{ED3EE533-5E3A-4139-849C-071C4452BF12}"/>
              </a:ext>
            </a:extLst>
          </p:cNvPr>
          <p:cNvSpPr>
            <a:spLocks noGrp="1"/>
          </p:cNvSpPr>
          <p:nvPr>
            <p:ph type="sldNum" sz="quarter" idx="11"/>
          </p:nvPr>
        </p:nvSpPr>
        <p:spPr/>
        <p:txBody>
          <a:bodyPr/>
          <a:lstStyle/>
          <a:p>
            <a:fld id="{F38C88F6-D2D5-5F43-AC18-DF63AA107B98}" type="slidenum">
              <a:rPr lang="en-US" smtClean="0"/>
              <a:pPr/>
              <a:t>4</a:t>
            </a:fld>
            <a:endParaRPr lang="en-US"/>
          </a:p>
        </p:txBody>
      </p:sp>
      <p:sp>
        <p:nvSpPr>
          <p:cNvPr id="5" name="Picture Placeholder 4">
            <a:extLst>
              <a:ext uri="{FF2B5EF4-FFF2-40B4-BE49-F238E27FC236}">
                <a16:creationId xmlns:a16="http://schemas.microsoft.com/office/drawing/2014/main" id="{0A9D5236-0431-45E5-BC01-BC08D72A3B86}"/>
              </a:ext>
            </a:extLst>
          </p:cNvPr>
          <p:cNvSpPr>
            <a:spLocks noGrp="1"/>
          </p:cNvSpPr>
          <p:nvPr>
            <p:ph type="pic" sz="quarter" idx="14"/>
          </p:nvPr>
        </p:nvSpPr>
        <p:spPr/>
      </p:sp>
      <p:pic>
        <p:nvPicPr>
          <p:cNvPr id="13" name="Picture 12">
            <a:extLst>
              <a:ext uri="{FF2B5EF4-FFF2-40B4-BE49-F238E27FC236}">
                <a16:creationId xmlns:a16="http://schemas.microsoft.com/office/drawing/2014/main" id="{7C57E607-29A5-4E79-82BA-83782DC60421}"/>
              </a:ext>
            </a:extLst>
          </p:cNvPr>
          <p:cNvPicPr>
            <a:picLocks noChangeAspect="1"/>
          </p:cNvPicPr>
          <p:nvPr/>
        </p:nvPicPr>
        <p:blipFill>
          <a:blip r:embed="rId3"/>
          <a:stretch>
            <a:fillRect/>
          </a:stretch>
        </p:blipFill>
        <p:spPr>
          <a:xfrm>
            <a:off x="5692046" y="783123"/>
            <a:ext cx="5511262" cy="5078408"/>
          </a:xfrm>
          <a:prstGeom prst="rect">
            <a:avLst/>
          </a:prstGeom>
        </p:spPr>
      </p:pic>
    </p:spTree>
    <p:extLst>
      <p:ext uri="{BB962C8B-B14F-4D97-AF65-F5344CB8AC3E}">
        <p14:creationId xmlns:p14="http://schemas.microsoft.com/office/powerpoint/2010/main" val="177052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Avenir LT Std 55 Roman"/>
                <a:cs typeface="Arial"/>
              </a:rPr>
              <a:t>Judging criteria</a:t>
            </a:r>
            <a:endParaRPr lang="en-US">
              <a:latin typeface="Avenir LT Std 55 Roman" panose="020B0703020203020204" pitchFamily="34" charset="0"/>
            </a:endParaRPr>
          </a:p>
        </p:txBody>
      </p:sp>
      <p:sp>
        <p:nvSpPr>
          <p:cNvPr id="4" name="Slide Number Placeholder 3"/>
          <p:cNvSpPr>
            <a:spLocks noGrp="1"/>
          </p:cNvSpPr>
          <p:nvPr>
            <p:ph type="sldNum" sz="quarter" idx="11"/>
          </p:nvPr>
        </p:nvSpPr>
        <p:spPr/>
        <p:txBody>
          <a:bodyPr/>
          <a:lstStyle/>
          <a:p>
            <a:fld id="{F38C88F6-D2D5-5F43-AC18-DF63AA107B98}" type="slidenum">
              <a:rPr lang="en-US" smtClean="0"/>
              <a:pPr/>
              <a:t>5</a:t>
            </a:fld>
            <a:endParaRPr lang="en-US"/>
          </a:p>
        </p:txBody>
      </p:sp>
      <p:sp>
        <p:nvSpPr>
          <p:cNvPr id="5" name="Picture Placeholder 4"/>
          <p:cNvSpPr>
            <a:spLocks noGrp="1"/>
          </p:cNvSpPr>
          <p:nvPr>
            <p:ph type="pic" sz="quarter" idx="14"/>
          </p:nvPr>
        </p:nvSpPr>
        <p:spPr/>
      </p:sp>
      <p:sp>
        <p:nvSpPr>
          <p:cNvPr id="6" name="TextBox 5">
            <a:extLst>
              <a:ext uri="{FF2B5EF4-FFF2-40B4-BE49-F238E27FC236}">
                <a16:creationId xmlns:a16="http://schemas.microsoft.com/office/drawing/2014/main" id="{76F16567-D44B-4133-9256-16A6C7058402}"/>
              </a:ext>
            </a:extLst>
          </p:cNvPr>
          <p:cNvSpPr txBox="1"/>
          <p:nvPr/>
        </p:nvSpPr>
        <p:spPr>
          <a:xfrm>
            <a:off x="615175" y="1013963"/>
            <a:ext cx="10276514" cy="615553"/>
          </a:xfrm>
          <a:prstGeom prst="rect">
            <a:avLst/>
          </a:prstGeom>
          <a:noFill/>
        </p:spPr>
        <p:txBody>
          <a:bodyPr wrap="square" rtlCol="0">
            <a:spAutoFit/>
          </a:bodyPr>
          <a:lstStyle/>
          <a:p>
            <a:r>
              <a:rPr lang="en-GB" sz="1600">
                <a:effectLst/>
                <a:latin typeface="Avenir LT Std 45 Book" panose="020B0502020203020204" pitchFamily="34" charset="0"/>
                <a:ea typeface="Avenir LT Std 45 Book" panose="020B0502020203020204" pitchFamily="34" charset="0"/>
                <a:cs typeface="Times New Roman" panose="02020603050405020304" pitchFamily="18" charset="0"/>
              </a:rPr>
              <a:t>When judging these awards, we will be assessing whether the nominees have:</a:t>
            </a:r>
          </a:p>
          <a:p>
            <a:endParaRPr lang="en-GB"/>
          </a:p>
        </p:txBody>
      </p:sp>
      <p:sp>
        <p:nvSpPr>
          <p:cNvPr id="7" name="TextBox 6">
            <a:extLst>
              <a:ext uri="{FF2B5EF4-FFF2-40B4-BE49-F238E27FC236}">
                <a16:creationId xmlns:a16="http://schemas.microsoft.com/office/drawing/2014/main" id="{ACA04497-AFEB-4D3C-9618-55E33B0860DF}"/>
              </a:ext>
            </a:extLst>
          </p:cNvPr>
          <p:cNvSpPr txBox="1"/>
          <p:nvPr/>
        </p:nvSpPr>
        <p:spPr>
          <a:xfrm>
            <a:off x="796955" y="5545882"/>
            <a:ext cx="9945110" cy="612155"/>
          </a:xfrm>
          <a:prstGeom prst="rect">
            <a:avLst/>
          </a:prstGeom>
          <a:noFill/>
        </p:spPr>
        <p:txBody>
          <a:bodyPr wrap="square" lIns="91440" tIns="45720" rIns="91440" bIns="45720" rtlCol="0" anchor="t">
            <a:spAutoFit/>
          </a:bodyPr>
          <a:lstStyle/>
          <a:p>
            <a:pPr algn="ctr">
              <a:lnSpc>
                <a:spcPct val="107000"/>
              </a:lnSpc>
              <a:spcAft>
                <a:spcPts val="800"/>
              </a:spcAft>
            </a:pPr>
            <a:r>
              <a:rPr lang="en-GB" sz="1600">
                <a:effectLst/>
                <a:latin typeface="Avenir LT Std 45 Book"/>
                <a:ea typeface="Avenir LT Std 45 Book" panose="020B0502020203020204" pitchFamily="34" charset="0"/>
                <a:cs typeface="Times New Roman"/>
              </a:rPr>
              <a:t>We do not expect nominations to meet all these criteria, however, we would expect successful nominations to meet at least one of the criteria in each category.</a:t>
            </a:r>
          </a:p>
        </p:txBody>
      </p:sp>
      <p:grpSp>
        <p:nvGrpSpPr>
          <p:cNvPr id="31" name="Group 30">
            <a:extLst>
              <a:ext uri="{FF2B5EF4-FFF2-40B4-BE49-F238E27FC236}">
                <a16:creationId xmlns:a16="http://schemas.microsoft.com/office/drawing/2014/main" id="{52ABDDAA-0613-436E-9F60-B9E8C6EECC25}"/>
              </a:ext>
            </a:extLst>
          </p:cNvPr>
          <p:cNvGrpSpPr/>
          <p:nvPr/>
        </p:nvGrpSpPr>
        <p:grpSpPr>
          <a:xfrm>
            <a:off x="1971667" y="1448987"/>
            <a:ext cx="8248665" cy="4012549"/>
            <a:chOff x="1687402" y="1458708"/>
            <a:chExt cx="8248665" cy="4012549"/>
          </a:xfrm>
        </p:grpSpPr>
        <p:grpSp>
          <p:nvGrpSpPr>
            <p:cNvPr id="14" name="Group 13">
              <a:extLst>
                <a:ext uri="{FF2B5EF4-FFF2-40B4-BE49-F238E27FC236}">
                  <a16:creationId xmlns:a16="http://schemas.microsoft.com/office/drawing/2014/main" id="{E576F088-54DA-4FFC-9ADB-04A5B1721CAE}"/>
                </a:ext>
              </a:extLst>
            </p:cNvPr>
            <p:cNvGrpSpPr/>
            <p:nvPr/>
          </p:nvGrpSpPr>
          <p:grpSpPr>
            <a:xfrm>
              <a:off x="1687402" y="1458708"/>
              <a:ext cx="4029513" cy="2226190"/>
              <a:chOff x="7424256" y="1670687"/>
              <a:chExt cx="4029513" cy="2663437"/>
            </a:xfrm>
            <a:effectLst>
              <a:outerShdw blurRad="50800" dist="38100" dir="13500000" algn="br" rotWithShape="0">
                <a:prstClr val="black">
                  <a:alpha val="40000"/>
                </a:prstClr>
              </a:outerShdw>
            </a:effectLst>
          </p:grpSpPr>
          <p:sp>
            <p:nvSpPr>
              <p:cNvPr id="8" name="Rectangle: Rounded Corners 7">
                <a:extLst>
                  <a:ext uri="{FF2B5EF4-FFF2-40B4-BE49-F238E27FC236}">
                    <a16:creationId xmlns:a16="http://schemas.microsoft.com/office/drawing/2014/main" id="{752D4A46-5774-4A70-9831-2EA4DB837AC9}"/>
                  </a:ext>
                </a:extLst>
              </p:cNvPr>
              <p:cNvSpPr/>
              <p:nvPr/>
            </p:nvSpPr>
            <p:spPr>
              <a:xfrm>
                <a:off x="7424256" y="1670687"/>
                <a:ext cx="4029513" cy="23308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531BBF-AE2A-4E29-96FA-A9A1F4D0025A}"/>
                  </a:ext>
                </a:extLst>
              </p:cNvPr>
              <p:cNvSpPr txBox="1"/>
              <p:nvPr/>
            </p:nvSpPr>
            <p:spPr>
              <a:xfrm>
                <a:off x="7811544" y="1809620"/>
                <a:ext cx="3254929" cy="2524504"/>
              </a:xfrm>
              <a:prstGeom prst="rect">
                <a:avLst/>
              </a:prstGeom>
              <a:noFill/>
            </p:spPr>
            <p:txBody>
              <a:bodyPr wrap="square" rtlCol="0">
                <a:spAutoFit/>
              </a:bodyPr>
              <a:lstStyle/>
              <a:p>
                <a:pPr>
                  <a:lnSpc>
                    <a:spcPct val="107000"/>
                  </a:lnSpc>
                  <a:spcAft>
                    <a:spcPts val="800"/>
                  </a:spcAft>
                </a:pPr>
                <a:r>
                  <a:rPr lang="en-GB" sz="1400" b="1">
                    <a:solidFill>
                      <a:schemeClr val="bg1"/>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1. Had a clear impact on:</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Improving their library service</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Increasing engagement with library users</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Understanding and meeting the needs of their local community</a:t>
                </a:r>
              </a:p>
              <a:p>
                <a:pPr>
                  <a:lnSpc>
                    <a:spcPct val="107000"/>
                  </a:lnSpc>
                  <a:spcAft>
                    <a:spcPts val="800"/>
                  </a:spcAft>
                </a:pPr>
                <a:endPar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F108A546-C273-47E0-B30F-4A013B254FB3}"/>
                </a:ext>
              </a:extLst>
            </p:cNvPr>
            <p:cNvGrpSpPr/>
            <p:nvPr/>
          </p:nvGrpSpPr>
          <p:grpSpPr>
            <a:xfrm>
              <a:off x="5876488" y="1458708"/>
              <a:ext cx="4029513" cy="1943169"/>
              <a:chOff x="7424256" y="1670687"/>
              <a:chExt cx="4029513" cy="2330861"/>
            </a:xfrm>
            <a:effectLst>
              <a:outerShdw blurRad="50800" dist="38100" dir="10800000" algn="r" rotWithShape="0">
                <a:prstClr val="black">
                  <a:alpha val="40000"/>
                </a:prstClr>
              </a:outerShdw>
            </a:effectLst>
          </p:grpSpPr>
          <p:sp>
            <p:nvSpPr>
              <p:cNvPr id="16" name="Rectangle: Rounded Corners 15">
                <a:extLst>
                  <a:ext uri="{FF2B5EF4-FFF2-40B4-BE49-F238E27FC236}">
                    <a16:creationId xmlns:a16="http://schemas.microsoft.com/office/drawing/2014/main" id="{8BDE562A-6D86-49BB-95DB-103CB80D75B8}"/>
                  </a:ext>
                </a:extLst>
              </p:cNvPr>
              <p:cNvSpPr/>
              <p:nvPr/>
            </p:nvSpPr>
            <p:spPr>
              <a:xfrm>
                <a:off x="7424256" y="1670687"/>
                <a:ext cx="4029513" cy="23308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5F6F192-F6C9-406B-A763-9ACB01A562B7}"/>
                  </a:ext>
                </a:extLst>
              </p:cNvPr>
              <p:cNvSpPr txBox="1"/>
              <p:nvPr/>
            </p:nvSpPr>
            <p:spPr>
              <a:xfrm>
                <a:off x="7738076" y="1879172"/>
                <a:ext cx="3401872" cy="1854989"/>
              </a:xfrm>
              <a:prstGeom prst="rect">
                <a:avLst/>
              </a:prstGeom>
              <a:noFill/>
            </p:spPr>
            <p:txBody>
              <a:bodyPr wrap="square" rtlCol="0">
                <a:spAutoFit/>
              </a:bodyPr>
              <a:lstStyle/>
              <a:p>
                <a:pPr>
                  <a:lnSpc>
                    <a:spcPct val="107000"/>
                  </a:lnSpc>
                  <a:spcAft>
                    <a:spcPts val="800"/>
                  </a:spcAft>
                </a:pPr>
                <a:r>
                  <a:rPr lang="en-GB" sz="1400" b="1">
                    <a:solidFill>
                      <a:schemeClr val="bg1"/>
                    </a:solidFill>
                    <a:latin typeface="Avenir LT Std 55 Roman" panose="020B0703020203020204" pitchFamily="34" charset="0"/>
                    <a:ea typeface="Avenir LT Std 45 Book" panose="020B0502020203020204" pitchFamily="34" charset="0"/>
                    <a:cs typeface="Times New Roman" panose="02020603050405020304" pitchFamily="18" charset="0"/>
                  </a:rPr>
                  <a:t>2. </a:t>
                </a:r>
                <a:r>
                  <a:rPr lang="en-GB" sz="1400" b="1">
                    <a:solidFill>
                      <a:schemeClr val="bg1"/>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Gone beyond what is expected by:</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Developing new services</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Improving existing services</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Responding to a particular local need</a:t>
                </a:r>
              </a:p>
            </p:txBody>
          </p:sp>
        </p:grpSp>
        <p:grpSp>
          <p:nvGrpSpPr>
            <p:cNvPr id="21" name="Group 20">
              <a:extLst>
                <a:ext uri="{FF2B5EF4-FFF2-40B4-BE49-F238E27FC236}">
                  <a16:creationId xmlns:a16="http://schemas.microsoft.com/office/drawing/2014/main" id="{D770458C-6C4B-4D0A-A4D6-5A5AEE986DBA}"/>
                </a:ext>
              </a:extLst>
            </p:cNvPr>
            <p:cNvGrpSpPr/>
            <p:nvPr/>
          </p:nvGrpSpPr>
          <p:grpSpPr>
            <a:xfrm>
              <a:off x="1687402" y="3523045"/>
              <a:ext cx="4029513" cy="1948212"/>
              <a:chOff x="7424256" y="1670687"/>
              <a:chExt cx="4029513" cy="2330861"/>
            </a:xfrm>
            <a:effectLst>
              <a:outerShdw blurRad="50800" dist="38100" dir="10800000" algn="r" rotWithShape="0">
                <a:prstClr val="black">
                  <a:alpha val="40000"/>
                </a:prstClr>
              </a:outerShdw>
            </a:effectLst>
          </p:grpSpPr>
          <p:sp>
            <p:nvSpPr>
              <p:cNvPr id="22" name="Rectangle: Rounded Corners 21">
                <a:extLst>
                  <a:ext uri="{FF2B5EF4-FFF2-40B4-BE49-F238E27FC236}">
                    <a16:creationId xmlns:a16="http://schemas.microsoft.com/office/drawing/2014/main" id="{B7D4C601-B92E-4A5E-B1F8-9E2094538559}"/>
                  </a:ext>
                </a:extLst>
              </p:cNvPr>
              <p:cNvSpPr/>
              <p:nvPr/>
            </p:nvSpPr>
            <p:spPr>
              <a:xfrm>
                <a:off x="7424256" y="1670687"/>
                <a:ext cx="4029513" cy="23308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5712B42-9F2B-473B-8CE5-809F71B44B19}"/>
                  </a:ext>
                </a:extLst>
              </p:cNvPr>
              <p:cNvSpPr txBox="1"/>
              <p:nvPr/>
            </p:nvSpPr>
            <p:spPr>
              <a:xfrm>
                <a:off x="7676338" y="1864750"/>
                <a:ext cx="3525340" cy="1972929"/>
              </a:xfrm>
              <a:prstGeom prst="rect">
                <a:avLst/>
              </a:prstGeom>
              <a:noFill/>
            </p:spPr>
            <p:txBody>
              <a:bodyPr wrap="square" rtlCol="0">
                <a:spAutoFit/>
              </a:bodyPr>
              <a:lstStyle/>
              <a:p>
                <a:pPr>
                  <a:lnSpc>
                    <a:spcPct val="107000"/>
                  </a:lnSpc>
                  <a:spcAft>
                    <a:spcPts val="800"/>
                  </a:spcAft>
                </a:pPr>
                <a:r>
                  <a:rPr lang="en-GB" sz="1400" b="1">
                    <a:solidFill>
                      <a:schemeClr val="bg1"/>
                    </a:solidFill>
                    <a:latin typeface="Avenir LT Std 55 Roman" panose="020B0703020203020204" pitchFamily="34" charset="0"/>
                    <a:ea typeface="Avenir LT Std 45 Book" panose="020B0502020203020204" pitchFamily="34" charset="0"/>
                    <a:cs typeface="Times New Roman" panose="02020603050405020304" pitchFamily="18" charset="0"/>
                  </a:rPr>
                  <a:t>3. </a:t>
                </a:r>
                <a:r>
                  <a:rPr lang="en-GB" sz="1400" b="1">
                    <a:solidFill>
                      <a:schemeClr val="bg1"/>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Demonstrated innovation through</a:t>
                </a:r>
                <a:r>
                  <a:rPr lang="en-GB" sz="1400">
                    <a:solidFill>
                      <a:schemeClr val="bg1"/>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Services delivered</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Methods of delivery</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Approaches to funding</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Working in partnership</a:t>
                </a:r>
              </a:p>
            </p:txBody>
          </p:sp>
        </p:grpSp>
        <p:grpSp>
          <p:nvGrpSpPr>
            <p:cNvPr id="26" name="Group 25">
              <a:extLst>
                <a:ext uri="{FF2B5EF4-FFF2-40B4-BE49-F238E27FC236}">
                  <a16:creationId xmlns:a16="http://schemas.microsoft.com/office/drawing/2014/main" id="{D08399D7-7055-45E9-B6CF-BCA4FCA8DA8A}"/>
                </a:ext>
              </a:extLst>
            </p:cNvPr>
            <p:cNvGrpSpPr/>
            <p:nvPr/>
          </p:nvGrpSpPr>
          <p:grpSpPr>
            <a:xfrm>
              <a:off x="5906554" y="3523045"/>
              <a:ext cx="4029513" cy="1945576"/>
              <a:chOff x="7424256" y="1670687"/>
              <a:chExt cx="4029513" cy="2330861"/>
            </a:xfrm>
            <a:effectLst>
              <a:outerShdw blurRad="50800" dist="38100" dir="13500000" algn="br" rotWithShape="0">
                <a:prstClr val="black">
                  <a:alpha val="40000"/>
                </a:prstClr>
              </a:outerShdw>
            </a:effectLst>
          </p:grpSpPr>
          <p:sp>
            <p:nvSpPr>
              <p:cNvPr id="27" name="Rectangle: Rounded Corners 26">
                <a:extLst>
                  <a:ext uri="{FF2B5EF4-FFF2-40B4-BE49-F238E27FC236}">
                    <a16:creationId xmlns:a16="http://schemas.microsoft.com/office/drawing/2014/main" id="{82CF4F71-8B10-4413-817C-8C45A816567E}"/>
                  </a:ext>
                </a:extLst>
              </p:cNvPr>
              <p:cNvSpPr/>
              <p:nvPr/>
            </p:nvSpPr>
            <p:spPr>
              <a:xfrm>
                <a:off x="7424256" y="1670687"/>
                <a:ext cx="4029513" cy="23308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7B1EA6D-36FB-4C6C-800D-DDD864AB1DC0}"/>
                  </a:ext>
                </a:extLst>
              </p:cNvPr>
              <p:cNvSpPr txBox="1"/>
              <p:nvPr/>
            </p:nvSpPr>
            <p:spPr>
              <a:xfrm>
                <a:off x="7694670" y="1806843"/>
                <a:ext cx="3488681" cy="2005947"/>
              </a:xfrm>
              <a:prstGeom prst="rect">
                <a:avLst/>
              </a:prstGeom>
              <a:noFill/>
            </p:spPr>
            <p:txBody>
              <a:bodyPr wrap="square" rtlCol="0">
                <a:spAutoFit/>
              </a:bodyPr>
              <a:lstStyle/>
              <a:p>
                <a:pPr>
                  <a:lnSpc>
                    <a:spcPct val="107000"/>
                  </a:lnSpc>
                  <a:spcAft>
                    <a:spcPts val="800"/>
                  </a:spcAft>
                </a:pPr>
                <a:r>
                  <a:rPr lang="en-GB" sz="1400" b="1">
                    <a:solidFill>
                      <a:schemeClr val="bg1"/>
                    </a:solidFill>
                    <a:latin typeface="Avenir LT Std 55 Roman" panose="020B0703020203020204" pitchFamily="34" charset="0"/>
                    <a:ea typeface="Avenir LT Std 45 Book" panose="020B0502020203020204" pitchFamily="34" charset="0"/>
                    <a:cs typeface="Times New Roman" panose="02020603050405020304" pitchFamily="18" charset="0"/>
                  </a:rPr>
                  <a:t>4. </a:t>
                </a:r>
                <a:r>
                  <a:rPr lang="en-GB" sz="1400" b="1">
                    <a:solidFill>
                      <a:schemeClr val="bg1"/>
                    </a:solidFill>
                    <a:effectLst/>
                    <a:latin typeface="Avenir LT Std 55 Roman" panose="020B0703020203020204" pitchFamily="34" charset="0"/>
                    <a:ea typeface="Avenir LT Std 45 Book" panose="020B0502020203020204" pitchFamily="34" charset="0"/>
                    <a:cs typeface="Times New Roman" panose="02020603050405020304" pitchFamily="18" charset="0"/>
                  </a:rPr>
                  <a:t>Widened the reach of the library by:</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Improving access for people with health conditions or impairments</a:t>
                </a:r>
              </a:p>
              <a:p>
                <a:pPr marL="285750" indent="-285750">
                  <a:lnSpc>
                    <a:spcPct val="107000"/>
                  </a:lnSpc>
                  <a:spcAft>
                    <a:spcPts val="800"/>
                  </a:spcAft>
                  <a:buFont typeface="Arial" panose="020B0604020202020204" pitchFamily="34" charset="0"/>
                  <a:buChar char="•"/>
                </a:pPr>
                <a:r>
                  <a:rPr lang="en-GB" sz="1400">
                    <a:solidFill>
                      <a:schemeClr val="accent2"/>
                    </a:solidFill>
                    <a:effectLst/>
                    <a:latin typeface="Avenir LT Std 45 Book" panose="020B0502020203020204" pitchFamily="34" charset="0"/>
                    <a:ea typeface="Avenir LT Std 45 Book" panose="020B0502020203020204" pitchFamily="34" charset="0"/>
                    <a:cs typeface="Times New Roman" panose="02020603050405020304" pitchFamily="18" charset="0"/>
                  </a:rPr>
                  <a:t>Diversifying the library offer, making it more inclusive and welcoming to all sections of the community</a:t>
                </a:r>
              </a:p>
            </p:txBody>
          </p:sp>
        </p:grpSp>
      </p:grpSp>
    </p:spTree>
    <p:extLst>
      <p:ext uri="{BB962C8B-B14F-4D97-AF65-F5344CB8AC3E}">
        <p14:creationId xmlns:p14="http://schemas.microsoft.com/office/powerpoint/2010/main" val="6456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9FAD-0040-45EB-9EB7-6C0153A00EE3}"/>
              </a:ext>
            </a:extLst>
          </p:cNvPr>
          <p:cNvSpPr>
            <a:spLocks noGrp="1"/>
          </p:cNvSpPr>
          <p:nvPr>
            <p:ph type="title"/>
          </p:nvPr>
        </p:nvSpPr>
        <p:spPr/>
        <p:txBody>
          <a:bodyPr lIns="91440" tIns="45720" rIns="91440" bIns="45720" anchor="t"/>
          <a:lstStyle/>
          <a:p>
            <a:r>
              <a:rPr lang="en-GB" dirty="0">
                <a:latin typeface="Avenir LT Std 55 Roman"/>
                <a:cs typeface="Arial"/>
              </a:rPr>
              <a:t>The awards</a:t>
            </a:r>
            <a:endParaRPr lang="en-GB" dirty="0">
              <a:latin typeface="Avenir LT Std 55 Roman" panose="020B0703020203020204" pitchFamily="34" charset="0"/>
            </a:endParaRPr>
          </a:p>
        </p:txBody>
      </p:sp>
      <p:sp>
        <p:nvSpPr>
          <p:cNvPr id="4" name="Slide Number Placeholder 3">
            <a:extLst>
              <a:ext uri="{FF2B5EF4-FFF2-40B4-BE49-F238E27FC236}">
                <a16:creationId xmlns:a16="http://schemas.microsoft.com/office/drawing/2014/main" id="{4F06247F-E334-4497-BD6F-DE94F3E5A4FB}"/>
              </a:ext>
            </a:extLst>
          </p:cNvPr>
          <p:cNvSpPr>
            <a:spLocks noGrp="1"/>
          </p:cNvSpPr>
          <p:nvPr>
            <p:ph type="sldNum" sz="quarter" idx="11"/>
          </p:nvPr>
        </p:nvSpPr>
        <p:spPr/>
        <p:txBody>
          <a:bodyPr/>
          <a:lstStyle/>
          <a:p>
            <a:fld id="{F38C88F6-D2D5-5F43-AC18-DF63AA107B98}" type="slidenum">
              <a:rPr lang="en-US" smtClean="0"/>
              <a:pPr/>
              <a:t>6</a:t>
            </a:fld>
            <a:endParaRPr lang="en-US"/>
          </a:p>
        </p:txBody>
      </p:sp>
      <p:sp>
        <p:nvSpPr>
          <p:cNvPr id="5" name="Picture Placeholder 4">
            <a:extLst>
              <a:ext uri="{FF2B5EF4-FFF2-40B4-BE49-F238E27FC236}">
                <a16:creationId xmlns:a16="http://schemas.microsoft.com/office/drawing/2014/main" id="{22F16E8E-B27A-4931-840C-77B5F4D6D96E}"/>
              </a:ext>
            </a:extLst>
          </p:cNvPr>
          <p:cNvSpPr>
            <a:spLocks noGrp="1"/>
          </p:cNvSpPr>
          <p:nvPr>
            <p:ph type="pic" sz="quarter" idx="14"/>
          </p:nvPr>
        </p:nvSpPr>
        <p:spPr/>
      </p:sp>
      <p:sp>
        <p:nvSpPr>
          <p:cNvPr id="8" name="Text Placeholder 2">
            <a:extLst>
              <a:ext uri="{FF2B5EF4-FFF2-40B4-BE49-F238E27FC236}">
                <a16:creationId xmlns:a16="http://schemas.microsoft.com/office/drawing/2014/main" id="{1C95E870-609D-4452-A32E-79EDD090CBF0}"/>
              </a:ext>
            </a:extLst>
          </p:cNvPr>
          <p:cNvSpPr>
            <a:spLocks noGrp="1"/>
          </p:cNvSpPr>
          <p:nvPr>
            <p:ph type="body" sz="quarter" idx="10"/>
          </p:nvPr>
        </p:nvSpPr>
        <p:spPr>
          <a:xfrm>
            <a:off x="615176" y="1177743"/>
            <a:ext cx="4852752" cy="4502514"/>
          </a:xfrm>
        </p:spPr>
        <p:txBody>
          <a:bodyPr lIns="91440" tIns="45720" rIns="91440" bIns="45720" numCol="1" spcCol="540000" anchor="t"/>
          <a:lstStyle/>
          <a:p>
            <a:r>
              <a:rPr lang="en-GB">
                <a:latin typeface="Avenir LT Std 45 Book"/>
                <a:cs typeface="Arial"/>
              </a:rPr>
              <a:t>The judging will take place over the summer and we expect to notify the winners by mid-September.</a:t>
            </a:r>
          </a:p>
          <a:p>
            <a:endParaRPr lang="en-GB">
              <a:latin typeface="Avenir LT Std 45 Book" panose="020B0502020203020204" pitchFamily="34" charset="0"/>
            </a:endParaRPr>
          </a:p>
          <a:p>
            <a:r>
              <a:rPr lang="en-GB">
                <a:latin typeface="Avenir LT Std 45 Book" panose="020B0502020203020204" pitchFamily="34" charset="0"/>
              </a:rPr>
              <a:t>The winner in each category will:</a:t>
            </a:r>
          </a:p>
          <a:p>
            <a:pPr marL="342900" indent="-342900">
              <a:buFont typeface="Arial" panose="020B0604020202020204" pitchFamily="34" charset="0"/>
              <a:buChar char="•"/>
            </a:pPr>
            <a:r>
              <a:rPr lang="en-GB">
                <a:latin typeface="Avenir LT Std 45 Book" panose="020B0502020203020204" pitchFamily="34" charset="0"/>
              </a:rPr>
              <a:t>Have their story featured on the Libraries Connected website</a:t>
            </a:r>
          </a:p>
          <a:p>
            <a:pPr marL="342900" indent="-342900">
              <a:buFont typeface="Arial" panose="020B0604020202020204" pitchFamily="34" charset="0"/>
              <a:buChar char="•"/>
            </a:pPr>
            <a:r>
              <a:rPr lang="en-GB">
                <a:latin typeface="Avenir LT Std 45 Book"/>
                <a:cs typeface="Arial"/>
              </a:rPr>
              <a:t>Receive a free place* at the Libraries Connected Annual Seminar in October (including accommodation and travel) where the awards will be presented.</a:t>
            </a:r>
          </a:p>
          <a:p>
            <a:pPr marL="342900" indent="-342900">
              <a:buFont typeface="Arial" panose="020B0604020202020204" pitchFamily="34" charset="0"/>
              <a:buChar char="•"/>
            </a:pPr>
            <a:endParaRPr lang="en-GB">
              <a:latin typeface="Avenir LT Std 45 Book" panose="020B0502020203020204" pitchFamily="34" charset="0"/>
            </a:endParaRPr>
          </a:p>
          <a:p>
            <a:r>
              <a:rPr lang="en-GB" sz="1200">
                <a:latin typeface="Avenir LT Std 45 Book" panose="020B0502020203020204" pitchFamily="34" charset="0"/>
              </a:rPr>
              <a:t>*If a team wins, they will need to choose one person to represent them at the seminar</a:t>
            </a:r>
          </a:p>
        </p:txBody>
      </p:sp>
      <p:pic>
        <p:nvPicPr>
          <p:cNvPr id="10" name="Picture 9">
            <a:extLst>
              <a:ext uri="{FF2B5EF4-FFF2-40B4-BE49-F238E27FC236}">
                <a16:creationId xmlns:a16="http://schemas.microsoft.com/office/drawing/2014/main" id="{9F7F21EA-410B-45C2-9DD8-2850CF7F1C7A}"/>
              </a:ext>
            </a:extLst>
          </p:cNvPr>
          <p:cNvPicPr>
            <a:picLocks noChangeAspect="1"/>
          </p:cNvPicPr>
          <p:nvPr/>
        </p:nvPicPr>
        <p:blipFill>
          <a:blip r:embed="rId2"/>
          <a:stretch>
            <a:fillRect/>
          </a:stretch>
        </p:blipFill>
        <p:spPr>
          <a:xfrm>
            <a:off x="5683788" y="783123"/>
            <a:ext cx="5511262" cy="5078408"/>
          </a:xfrm>
          <a:prstGeom prst="rect">
            <a:avLst/>
          </a:prstGeom>
        </p:spPr>
      </p:pic>
    </p:spTree>
    <p:extLst>
      <p:ext uri="{BB962C8B-B14F-4D97-AF65-F5344CB8AC3E}">
        <p14:creationId xmlns:p14="http://schemas.microsoft.com/office/powerpoint/2010/main" val="382613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DA7F-9FF8-41D7-83BF-3B5F0D41925A}"/>
              </a:ext>
            </a:extLst>
          </p:cNvPr>
          <p:cNvSpPr>
            <a:spLocks noGrp="1"/>
          </p:cNvSpPr>
          <p:nvPr>
            <p:ph type="title"/>
          </p:nvPr>
        </p:nvSpPr>
        <p:spPr>
          <a:xfrm>
            <a:off x="1741170" y="2529933"/>
            <a:ext cx="9285880" cy="1798134"/>
          </a:xfrm>
        </p:spPr>
        <p:txBody>
          <a:bodyPr lIns="91440" tIns="45720" rIns="91440" bIns="45720" anchor="t"/>
          <a:lstStyle/>
          <a:p>
            <a:r>
              <a:rPr lang="en-GB" dirty="0">
                <a:latin typeface="TT Norms" panose="02000803040000020004" pitchFamily="50" charset="0"/>
              </a:rPr>
              <a:t>For further information please visit </a:t>
            </a:r>
            <a:r>
              <a:rPr lang="en-GB" dirty="0">
                <a:solidFill>
                  <a:schemeClr val="accent1"/>
                </a:solidFill>
                <a:latin typeface="TT Norms" panose="02000803040000020004" pitchFamily="50" charset="0"/>
                <a:hlinkClick r:id="rId2">
                  <a:extLst>
                    <a:ext uri="{A12FA001-AC4F-418D-AE19-62706E023703}">
                      <ahyp:hlinkClr xmlns:ahyp="http://schemas.microsoft.com/office/drawing/2018/hyperlinkcolor" val="tx"/>
                    </a:ext>
                  </a:extLst>
                </a:hlinkClick>
              </a:rPr>
              <a:t>www.librariesconnected.org.uk</a:t>
            </a:r>
            <a:r>
              <a:rPr lang="en-GB" dirty="0">
                <a:solidFill>
                  <a:schemeClr val="accent1"/>
                </a:solidFill>
                <a:latin typeface="TT Norms" panose="02000803040000020004" pitchFamily="50" charset="0"/>
              </a:rPr>
              <a:t> </a:t>
            </a:r>
            <a:br>
              <a:rPr lang="en-GB" dirty="0">
                <a:latin typeface="TT Norms" panose="02000803040000020004" pitchFamily="50" charset="0"/>
              </a:rPr>
            </a:br>
            <a:br>
              <a:rPr lang="en-GB" dirty="0">
                <a:latin typeface="TT Norms" panose="02000803040000020004" pitchFamily="50" charset="0"/>
              </a:rPr>
            </a:br>
            <a:r>
              <a:rPr lang="en-GB" dirty="0">
                <a:latin typeface="TT Norms" panose="02000803040000020004" pitchFamily="50" charset="0"/>
              </a:rPr>
              <a:t>or email </a:t>
            </a:r>
            <a:r>
              <a:rPr lang="en-GB" dirty="0">
                <a:solidFill>
                  <a:schemeClr val="accent1"/>
                </a:solidFill>
                <a:latin typeface="TT Norms" panose="02000803040000020004" pitchFamily="50" charset="0"/>
                <a:hlinkClick r:id="rId3">
                  <a:extLst>
                    <a:ext uri="{A12FA001-AC4F-418D-AE19-62706E023703}">
                      <ahyp:hlinkClr xmlns:ahyp="http://schemas.microsoft.com/office/drawing/2018/hyperlinkcolor" val="tx"/>
                    </a:ext>
                  </a:extLst>
                </a:hlinkClick>
              </a:rPr>
              <a:t>info@librariesconnected.org.uk</a:t>
            </a:r>
            <a:endParaRPr lang="en-GB" dirty="0">
              <a:latin typeface="TT Norms" panose="02000803040000020004" pitchFamily="50" charset="0"/>
            </a:endParaRPr>
          </a:p>
        </p:txBody>
      </p:sp>
      <p:sp>
        <p:nvSpPr>
          <p:cNvPr id="3" name="Picture Placeholder 2">
            <a:extLst>
              <a:ext uri="{FF2B5EF4-FFF2-40B4-BE49-F238E27FC236}">
                <a16:creationId xmlns:a16="http://schemas.microsoft.com/office/drawing/2014/main" id="{314A318A-09B9-42F5-A3D2-F7728FD92435}"/>
              </a:ext>
            </a:extLst>
          </p:cNvPr>
          <p:cNvSpPr>
            <a:spLocks noGrp="1"/>
          </p:cNvSpPr>
          <p:nvPr>
            <p:ph type="pic" sz="quarter" idx="14"/>
          </p:nvPr>
        </p:nvSpPr>
        <p:spPr/>
      </p:sp>
    </p:spTree>
    <p:extLst>
      <p:ext uri="{BB962C8B-B14F-4D97-AF65-F5344CB8AC3E}">
        <p14:creationId xmlns:p14="http://schemas.microsoft.com/office/powerpoint/2010/main" val="254610596"/>
      </p:ext>
    </p:extLst>
  </p:cSld>
  <p:clrMapOvr>
    <a:masterClrMapping/>
  </p:clrMapOvr>
</p:sld>
</file>

<file path=ppt/theme/theme1.xml><?xml version="1.0" encoding="utf-8"?>
<a:theme xmlns:a="http://schemas.openxmlformats.org/drawingml/2006/main" name="Office Theme">
  <a:themeElements>
    <a:clrScheme name="Libraries Connected">
      <a:dk1>
        <a:srgbClr val="575756"/>
      </a:dk1>
      <a:lt1>
        <a:srgbClr val="FEFFFF"/>
      </a:lt1>
      <a:dk2>
        <a:srgbClr val="878787"/>
      </a:dk2>
      <a:lt2>
        <a:srgbClr val="E7E6E6"/>
      </a:lt2>
      <a:accent1>
        <a:srgbClr val="0D7C7C"/>
      </a:accent1>
      <a:accent2>
        <a:srgbClr val="CCE5D0"/>
      </a:accent2>
      <a:accent3>
        <a:srgbClr val="664194"/>
      </a:accent3>
      <a:accent4>
        <a:srgbClr val="F4AC95"/>
      </a:accent4>
      <a:accent5>
        <a:srgbClr val="B8454F"/>
      </a:accent5>
      <a:accent6>
        <a:srgbClr val="FBDAA6"/>
      </a:accent6>
      <a:hlink>
        <a:srgbClr val="FF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 Powerpoint ACE lottery logo" id="{E9B45B25-8C60-494C-BC8B-493B8D34CBFC}" vid="{3EAE1C87-0645-4870-BD46-CC313E5A4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26A2498775AB4CAD2DE323C2CB560A" ma:contentTypeVersion="13" ma:contentTypeDescription="Create a new document." ma:contentTypeScope="" ma:versionID="4187b05d22df6a4e8fc73a3b739fe880">
  <xsd:schema xmlns:xsd="http://www.w3.org/2001/XMLSchema" xmlns:xs="http://www.w3.org/2001/XMLSchema" xmlns:p="http://schemas.microsoft.com/office/2006/metadata/properties" xmlns:ns2="ad933be1-d37f-4ef3-b2ba-721e4e1b8c67" xmlns:ns3="6faff7b4-04ae-4f6e-a3f7-dc47e359c8dd" targetNamespace="http://schemas.microsoft.com/office/2006/metadata/properties" ma:root="true" ma:fieldsID="5498c8065e52ba0003ac60907f87108d" ns2:_="" ns3:_="">
    <xsd:import namespace="ad933be1-d37f-4ef3-b2ba-721e4e1b8c67"/>
    <xsd:import namespace="6faff7b4-04ae-4f6e-a3f7-dc47e359c8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33be1-d37f-4ef3-b2ba-721e4e1b8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ff7b4-04ae-4f6e-a3f7-dc47e359c8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EA186-5554-4CC2-9F0E-EFFF87F3B045}">
  <ds:schemaRefs>
    <ds:schemaRef ds:uri="6faff7b4-04ae-4f6e-a3f7-dc47e359c8dd"/>
    <ds:schemaRef ds:uri="ad933be1-d37f-4ef3-b2ba-721e4e1b8c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8DBAB9-B769-43EB-8B80-4600359C243E}">
  <ds:schemaRefs>
    <ds:schemaRef ds:uri="6faff7b4-04ae-4f6e-a3f7-dc47e359c8dd"/>
    <ds:schemaRef ds:uri="ad933be1-d37f-4ef3-b2ba-721e4e1b8c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2D3D67-520E-4EE7-8E0D-D456171DA3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 Powerpoint ACE lottery logo</Template>
  <TotalTime>0</TotalTime>
  <Words>453</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LT Std 45 Book</vt:lpstr>
      <vt:lpstr>Avenir LT Std 55 Roman</vt:lpstr>
      <vt:lpstr>Calibri</vt:lpstr>
      <vt:lpstr>TT Norms</vt:lpstr>
      <vt:lpstr>Office Theme</vt:lpstr>
      <vt:lpstr>Libraries Connected Awards 2021</vt:lpstr>
      <vt:lpstr>Libraries Connected is launching the inaugural Libraries Connected Awards 2021 to celebrate the achievements of people working in libraries, acknowledging excellence and showcasing good practice.   The awards will also show those outside the sector the range of work library staff coordinate and deliver, impacting all parts of their communities. </vt:lpstr>
      <vt:lpstr>Award categories</vt:lpstr>
      <vt:lpstr>Nominations</vt:lpstr>
      <vt:lpstr>Judging criteria</vt:lpstr>
      <vt:lpstr>The awards</vt:lpstr>
      <vt:lpstr>For further information please visit www.librariesconnected.org.uk   or email info@librariesconnected.org.uk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Tessa Blades</dc:creator>
  <cp:keywords/>
  <dc:description/>
  <cp:lastModifiedBy>Marsha Lowe</cp:lastModifiedBy>
  <cp:revision>1</cp:revision>
  <dcterms:created xsi:type="dcterms:W3CDTF">2021-05-20T14:49:13Z</dcterms:created>
  <dcterms:modified xsi:type="dcterms:W3CDTF">2021-05-25T16:34:52Z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0x0101008B26A2498775AB4CAD2DE323C2CB560A</vt:lpwstr>
  </property>
</Properties>
</file>